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mp3" ContentType="audio/mpeg"/>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7"/>
  </p:notesMasterIdLst>
  <p:handoutMasterIdLst>
    <p:handoutMasterId r:id="rId18"/>
  </p:handoutMasterIdLst>
  <p:sldIdLst>
    <p:sldId id="282" r:id="rId2"/>
    <p:sldId id="270" r:id="rId3"/>
    <p:sldId id="268" r:id="rId4"/>
    <p:sldId id="285" r:id="rId5"/>
    <p:sldId id="281" r:id="rId6"/>
    <p:sldId id="261" r:id="rId7"/>
    <p:sldId id="275" r:id="rId8"/>
    <p:sldId id="287" r:id="rId9"/>
    <p:sldId id="286" r:id="rId10"/>
    <p:sldId id="283" r:id="rId11"/>
    <p:sldId id="262" r:id="rId12"/>
    <p:sldId id="278" r:id="rId13"/>
    <p:sldId id="288" r:id="rId14"/>
    <p:sldId id="272" r:id="rId15"/>
    <p:sldId id="273"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61"/>
    <p:restoredTop sz="65224"/>
  </p:normalViewPr>
  <p:slideViewPr>
    <p:cSldViewPr snapToGrid="0" snapToObjects="1">
      <p:cViewPr varScale="1">
        <p:scale>
          <a:sx n="67" d="100"/>
          <a:sy n="67" d="100"/>
        </p:scale>
        <p:origin x="1648" y="184"/>
      </p:cViewPr>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viewProps" Target="viewProps.xml"/><Relationship Id="rId21" Type="http://schemas.openxmlformats.org/officeDocument/2006/relationships/theme" Target="theme/theme1.xml"/><Relationship Id="rId2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notesMaster" Target="notesMasters/notesMaster1.xml"/><Relationship Id="rId18" Type="http://schemas.openxmlformats.org/officeDocument/2006/relationships/handoutMaster" Target="handoutMasters/handoutMaster1.xml"/><Relationship Id="rId19"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iagrams/_rels/data4.xml.rels><?xml version="1.0" encoding="UTF-8" standalone="yes"?>
<Relationships xmlns="http://schemas.openxmlformats.org/package/2006/relationships"><Relationship Id="rId1" Type="http://schemas.openxmlformats.org/officeDocument/2006/relationships/image" Target="../media/image18.emf"/><Relationship Id="rId2" Type="http://schemas.openxmlformats.org/officeDocument/2006/relationships/image" Target="../media/image19.emf"/><Relationship Id="rId3" Type="http://schemas.openxmlformats.org/officeDocument/2006/relationships/image" Target="../media/image20.emf"/></Relationships>
</file>

<file path=ppt/diagrams/_rels/drawing4.xml.rels><?xml version="1.0" encoding="UTF-8" standalone="yes"?>
<Relationships xmlns="http://schemas.openxmlformats.org/package/2006/relationships"><Relationship Id="rId1" Type="http://schemas.openxmlformats.org/officeDocument/2006/relationships/image" Target="../media/image18.emf"/><Relationship Id="rId2" Type="http://schemas.openxmlformats.org/officeDocument/2006/relationships/image" Target="../media/image19.emf"/><Relationship Id="rId3" Type="http://schemas.openxmlformats.org/officeDocument/2006/relationships/image" Target="../media/image20.emf"/></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0DD20C4-6235-BF43-ABC0-E81CEE58D5F9}" type="doc">
      <dgm:prSet loTypeId="urn:microsoft.com/office/officeart/2005/8/layout/chart3" loCatId="" qsTypeId="urn:microsoft.com/office/officeart/2005/8/quickstyle/3D3" qsCatId="3D" csTypeId="urn:microsoft.com/office/officeart/2005/8/colors/colorful2" csCatId="colorful" phldr="1"/>
      <dgm:spPr/>
      <dgm:t>
        <a:bodyPr/>
        <a:lstStyle/>
        <a:p>
          <a:endParaRPr lang="en-US"/>
        </a:p>
      </dgm:t>
    </dgm:pt>
    <dgm:pt modelId="{8DA88CBD-8775-1A4D-8199-144BF025BA75}">
      <dgm:prSet phldrT="[Text]" custT="1"/>
      <dgm:spPr>
        <a:solidFill>
          <a:schemeClr val="accent1"/>
        </a:solidFill>
      </dgm:spPr>
      <dgm:t>
        <a:bodyPr/>
        <a:lstStyle/>
        <a:p>
          <a:r>
            <a:rPr lang="en-US" sz="2000" b="1" smtClean="0">
              <a:solidFill>
                <a:schemeClr val="bg1">
                  <a:lumMod val="95000"/>
                </a:schemeClr>
              </a:solidFill>
            </a:rPr>
            <a:t>God</a:t>
          </a:r>
          <a:endParaRPr lang="en-US" sz="2000" b="1" dirty="0">
            <a:solidFill>
              <a:schemeClr val="bg1">
                <a:lumMod val="95000"/>
              </a:schemeClr>
            </a:solidFill>
          </a:endParaRPr>
        </a:p>
      </dgm:t>
    </dgm:pt>
    <dgm:pt modelId="{E7002E76-C95D-8C40-89E1-6B4946971430}" type="parTrans" cxnId="{38032F6B-D3D2-8D4A-B312-07C26FB16054}">
      <dgm:prSet/>
      <dgm:spPr/>
      <dgm:t>
        <a:bodyPr/>
        <a:lstStyle/>
        <a:p>
          <a:endParaRPr lang="en-US" sz="1800"/>
        </a:p>
      </dgm:t>
    </dgm:pt>
    <dgm:pt modelId="{9B2DAE7A-387E-594A-998F-BA6695886CC5}" type="sibTrans" cxnId="{38032F6B-D3D2-8D4A-B312-07C26FB16054}">
      <dgm:prSet/>
      <dgm:spPr/>
      <dgm:t>
        <a:bodyPr/>
        <a:lstStyle/>
        <a:p>
          <a:endParaRPr lang="en-US" sz="1800">
            <a:solidFill>
              <a:srgbClr val="000000"/>
            </a:solidFill>
          </a:endParaRPr>
        </a:p>
      </dgm:t>
    </dgm:pt>
    <dgm:pt modelId="{88193DD8-E5DD-4948-B638-B13A48B79C9F}">
      <dgm:prSet phldrT="[Text]" custT="1"/>
      <dgm:spPr/>
      <dgm:t>
        <a:bodyPr/>
        <a:lstStyle/>
        <a:p>
          <a:r>
            <a:rPr lang="en-US" sz="2000" smtClean="0">
              <a:solidFill>
                <a:srgbClr val="000000"/>
              </a:solidFill>
            </a:rPr>
            <a:t>Work</a:t>
          </a:r>
          <a:endParaRPr lang="en-US" sz="2000" dirty="0">
            <a:solidFill>
              <a:srgbClr val="000000"/>
            </a:solidFill>
          </a:endParaRPr>
        </a:p>
      </dgm:t>
    </dgm:pt>
    <dgm:pt modelId="{12D2B8D4-BA99-7F42-9988-1848B8165FBF}" type="parTrans" cxnId="{77AB5EA0-FD74-5543-80CB-68E5B010EA56}">
      <dgm:prSet/>
      <dgm:spPr/>
      <dgm:t>
        <a:bodyPr/>
        <a:lstStyle/>
        <a:p>
          <a:endParaRPr lang="en-US" sz="1800"/>
        </a:p>
      </dgm:t>
    </dgm:pt>
    <dgm:pt modelId="{57586A84-BA2B-D449-8D29-2CD84BBD7FE5}" type="sibTrans" cxnId="{77AB5EA0-FD74-5543-80CB-68E5B010EA56}">
      <dgm:prSet/>
      <dgm:spPr/>
      <dgm:t>
        <a:bodyPr/>
        <a:lstStyle/>
        <a:p>
          <a:endParaRPr lang="en-US" sz="1800">
            <a:solidFill>
              <a:srgbClr val="000000"/>
            </a:solidFill>
          </a:endParaRPr>
        </a:p>
      </dgm:t>
    </dgm:pt>
    <dgm:pt modelId="{EB734120-65D8-8148-8ACA-A2B3AFD72547}">
      <dgm:prSet phldrT="[Text]" custT="1"/>
      <dgm:spPr/>
      <dgm:t>
        <a:bodyPr/>
        <a:lstStyle/>
        <a:p>
          <a:r>
            <a:rPr lang="en-US" sz="2000" smtClean="0">
              <a:solidFill>
                <a:srgbClr val="000000"/>
              </a:solidFill>
            </a:rPr>
            <a:t>Body</a:t>
          </a:r>
          <a:endParaRPr lang="en-US" sz="2000" dirty="0">
            <a:solidFill>
              <a:srgbClr val="000000"/>
            </a:solidFill>
          </a:endParaRPr>
        </a:p>
      </dgm:t>
    </dgm:pt>
    <dgm:pt modelId="{1C51E728-A8B3-6145-9AA2-AE60C57C5652}" type="parTrans" cxnId="{B2304F87-AA10-8C48-A8FB-DD59C5F613BC}">
      <dgm:prSet/>
      <dgm:spPr/>
      <dgm:t>
        <a:bodyPr/>
        <a:lstStyle/>
        <a:p>
          <a:endParaRPr lang="en-US" sz="1800"/>
        </a:p>
      </dgm:t>
    </dgm:pt>
    <dgm:pt modelId="{2CCC5983-6FB1-8B41-8483-9CF90D0D8360}" type="sibTrans" cxnId="{B2304F87-AA10-8C48-A8FB-DD59C5F613BC}">
      <dgm:prSet/>
      <dgm:spPr/>
      <dgm:t>
        <a:bodyPr/>
        <a:lstStyle/>
        <a:p>
          <a:endParaRPr lang="en-US" sz="1800">
            <a:solidFill>
              <a:srgbClr val="000000"/>
            </a:solidFill>
          </a:endParaRPr>
        </a:p>
      </dgm:t>
    </dgm:pt>
    <dgm:pt modelId="{031A381A-1EB7-ED40-B92A-19BB02B8483D}">
      <dgm:prSet phldrT="[Text]" custT="1"/>
      <dgm:spPr/>
      <dgm:t>
        <a:bodyPr/>
        <a:lstStyle/>
        <a:p>
          <a:r>
            <a:rPr lang="en-US" sz="2000" smtClean="0">
              <a:solidFill>
                <a:srgbClr val="000000"/>
              </a:solidFill>
            </a:rPr>
            <a:t>Others</a:t>
          </a:r>
          <a:endParaRPr lang="en-US" sz="2000" dirty="0">
            <a:solidFill>
              <a:srgbClr val="000000"/>
            </a:solidFill>
          </a:endParaRPr>
        </a:p>
      </dgm:t>
    </dgm:pt>
    <dgm:pt modelId="{CE64B755-B141-FE46-8913-C4AD425E45DC}" type="parTrans" cxnId="{7034B7D0-A8D0-DF4C-85AB-0B9BA0D685ED}">
      <dgm:prSet/>
      <dgm:spPr/>
      <dgm:t>
        <a:bodyPr/>
        <a:lstStyle/>
        <a:p>
          <a:endParaRPr lang="en-US" sz="1800"/>
        </a:p>
      </dgm:t>
    </dgm:pt>
    <dgm:pt modelId="{33C45E2C-B0A3-154E-B153-22DED405A95A}" type="sibTrans" cxnId="{7034B7D0-A8D0-DF4C-85AB-0B9BA0D685ED}">
      <dgm:prSet/>
      <dgm:spPr/>
      <dgm:t>
        <a:bodyPr/>
        <a:lstStyle/>
        <a:p>
          <a:endParaRPr lang="en-US" sz="1800">
            <a:solidFill>
              <a:srgbClr val="000000"/>
            </a:solidFill>
          </a:endParaRPr>
        </a:p>
      </dgm:t>
    </dgm:pt>
    <dgm:pt modelId="{E3AB03A5-7BB7-AC44-8C62-67DD37C2C24F}">
      <dgm:prSet phldrT="[Text]" custT="1"/>
      <dgm:spPr/>
      <dgm:t>
        <a:bodyPr/>
        <a:lstStyle/>
        <a:p>
          <a:r>
            <a:rPr lang="en-US" sz="2000" dirty="0" smtClean="0">
              <a:solidFill>
                <a:srgbClr val="000000"/>
              </a:solidFill>
            </a:rPr>
            <a:t>Mind</a:t>
          </a:r>
          <a:endParaRPr lang="en-US" sz="2000" dirty="0">
            <a:solidFill>
              <a:srgbClr val="000000"/>
            </a:solidFill>
          </a:endParaRPr>
        </a:p>
      </dgm:t>
    </dgm:pt>
    <dgm:pt modelId="{DF9B190F-8F4F-3A45-A4A5-6286F8D20D8F}" type="parTrans" cxnId="{751DC273-625A-1446-9979-117F393F6885}">
      <dgm:prSet/>
      <dgm:spPr/>
      <dgm:t>
        <a:bodyPr/>
        <a:lstStyle/>
        <a:p>
          <a:endParaRPr lang="en-US" sz="1800"/>
        </a:p>
      </dgm:t>
    </dgm:pt>
    <dgm:pt modelId="{0F2B33C7-AC7F-4940-812B-70D8B34C17AA}" type="sibTrans" cxnId="{751DC273-625A-1446-9979-117F393F6885}">
      <dgm:prSet/>
      <dgm:spPr/>
      <dgm:t>
        <a:bodyPr/>
        <a:lstStyle/>
        <a:p>
          <a:endParaRPr lang="en-US" sz="1800">
            <a:solidFill>
              <a:srgbClr val="000000"/>
            </a:solidFill>
          </a:endParaRPr>
        </a:p>
      </dgm:t>
    </dgm:pt>
    <dgm:pt modelId="{21B06606-6E41-D64B-AAD0-7CEF5A9ABF75}">
      <dgm:prSet custT="1"/>
      <dgm:spPr/>
      <dgm:t>
        <a:bodyPr/>
        <a:lstStyle/>
        <a:p>
          <a:r>
            <a:rPr lang="en-US" sz="2000" dirty="0" smtClean="0">
              <a:solidFill>
                <a:srgbClr val="000000"/>
              </a:solidFill>
            </a:rPr>
            <a:t>Nature</a:t>
          </a:r>
          <a:endParaRPr lang="en-US" sz="2000" dirty="0">
            <a:solidFill>
              <a:srgbClr val="000000"/>
            </a:solidFill>
          </a:endParaRPr>
        </a:p>
      </dgm:t>
    </dgm:pt>
    <dgm:pt modelId="{D80C48B1-F861-DD4F-9D6F-A414C3C83592}" type="parTrans" cxnId="{504A8E0D-1E9B-4749-A072-0F5AAF3F77BB}">
      <dgm:prSet/>
      <dgm:spPr/>
      <dgm:t>
        <a:bodyPr/>
        <a:lstStyle/>
        <a:p>
          <a:endParaRPr lang="en-US" sz="1800"/>
        </a:p>
      </dgm:t>
    </dgm:pt>
    <dgm:pt modelId="{226CBA65-395E-A741-AB0A-CD82D0AE36D0}" type="sibTrans" cxnId="{504A8E0D-1E9B-4749-A072-0F5AAF3F77BB}">
      <dgm:prSet/>
      <dgm:spPr/>
      <dgm:t>
        <a:bodyPr/>
        <a:lstStyle/>
        <a:p>
          <a:endParaRPr lang="en-US" sz="1800">
            <a:solidFill>
              <a:srgbClr val="000000"/>
            </a:solidFill>
          </a:endParaRPr>
        </a:p>
      </dgm:t>
    </dgm:pt>
    <dgm:pt modelId="{B996B3E2-E0F0-2B4D-9B62-CB36D6659774}" type="pres">
      <dgm:prSet presAssocID="{F0DD20C4-6235-BF43-ABC0-E81CEE58D5F9}" presName="compositeShape" presStyleCnt="0">
        <dgm:presLayoutVars>
          <dgm:chMax val="7"/>
          <dgm:dir/>
          <dgm:resizeHandles val="exact"/>
        </dgm:presLayoutVars>
      </dgm:prSet>
      <dgm:spPr/>
      <dgm:t>
        <a:bodyPr/>
        <a:lstStyle/>
        <a:p>
          <a:endParaRPr lang="en-US"/>
        </a:p>
      </dgm:t>
    </dgm:pt>
    <dgm:pt modelId="{46CC81A0-1721-F143-ADC0-C65C5D30CFBC}" type="pres">
      <dgm:prSet presAssocID="{F0DD20C4-6235-BF43-ABC0-E81CEE58D5F9}" presName="wedge1" presStyleLbl="node1" presStyleIdx="0" presStyleCnt="6"/>
      <dgm:spPr/>
      <dgm:t>
        <a:bodyPr/>
        <a:lstStyle/>
        <a:p>
          <a:endParaRPr lang="en-US"/>
        </a:p>
      </dgm:t>
    </dgm:pt>
    <dgm:pt modelId="{9E45939C-40E1-3847-9E57-98EE811C329F}" type="pres">
      <dgm:prSet presAssocID="{F0DD20C4-6235-BF43-ABC0-E81CEE58D5F9}" presName="wedge1Tx" presStyleLbl="node1" presStyleIdx="0" presStyleCnt="6">
        <dgm:presLayoutVars>
          <dgm:chMax val="0"/>
          <dgm:chPref val="0"/>
          <dgm:bulletEnabled val="1"/>
        </dgm:presLayoutVars>
      </dgm:prSet>
      <dgm:spPr/>
      <dgm:t>
        <a:bodyPr/>
        <a:lstStyle/>
        <a:p>
          <a:endParaRPr lang="en-US"/>
        </a:p>
      </dgm:t>
    </dgm:pt>
    <dgm:pt modelId="{EA62239C-D21E-2749-A590-95B0131AD075}" type="pres">
      <dgm:prSet presAssocID="{F0DD20C4-6235-BF43-ABC0-E81CEE58D5F9}" presName="wedge2" presStyleLbl="node1" presStyleIdx="1" presStyleCnt="6"/>
      <dgm:spPr/>
      <dgm:t>
        <a:bodyPr/>
        <a:lstStyle/>
        <a:p>
          <a:endParaRPr lang="en-US"/>
        </a:p>
      </dgm:t>
    </dgm:pt>
    <dgm:pt modelId="{52A3DD75-8A70-6044-A062-7E3BE015A662}" type="pres">
      <dgm:prSet presAssocID="{F0DD20C4-6235-BF43-ABC0-E81CEE58D5F9}" presName="wedge2Tx" presStyleLbl="node1" presStyleIdx="1" presStyleCnt="6">
        <dgm:presLayoutVars>
          <dgm:chMax val="0"/>
          <dgm:chPref val="0"/>
          <dgm:bulletEnabled val="1"/>
        </dgm:presLayoutVars>
      </dgm:prSet>
      <dgm:spPr/>
      <dgm:t>
        <a:bodyPr/>
        <a:lstStyle/>
        <a:p>
          <a:endParaRPr lang="en-US"/>
        </a:p>
      </dgm:t>
    </dgm:pt>
    <dgm:pt modelId="{E4886284-6721-7741-B628-E3E93CD3F06B}" type="pres">
      <dgm:prSet presAssocID="{F0DD20C4-6235-BF43-ABC0-E81CEE58D5F9}" presName="wedge3" presStyleLbl="node1" presStyleIdx="2" presStyleCnt="6"/>
      <dgm:spPr/>
      <dgm:t>
        <a:bodyPr/>
        <a:lstStyle/>
        <a:p>
          <a:endParaRPr lang="en-US"/>
        </a:p>
      </dgm:t>
    </dgm:pt>
    <dgm:pt modelId="{0783B453-616E-874E-8FBE-8B696B7C496A}" type="pres">
      <dgm:prSet presAssocID="{F0DD20C4-6235-BF43-ABC0-E81CEE58D5F9}" presName="wedge3Tx" presStyleLbl="node1" presStyleIdx="2" presStyleCnt="6">
        <dgm:presLayoutVars>
          <dgm:chMax val="0"/>
          <dgm:chPref val="0"/>
          <dgm:bulletEnabled val="1"/>
        </dgm:presLayoutVars>
      </dgm:prSet>
      <dgm:spPr/>
      <dgm:t>
        <a:bodyPr/>
        <a:lstStyle/>
        <a:p>
          <a:endParaRPr lang="en-US"/>
        </a:p>
      </dgm:t>
    </dgm:pt>
    <dgm:pt modelId="{62DF0201-A31E-3647-AA9D-4E863BB91A8A}" type="pres">
      <dgm:prSet presAssocID="{F0DD20C4-6235-BF43-ABC0-E81CEE58D5F9}" presName="wedge4" presStyleLbl="node1" presStyleIdx="3" presStyleCnt="6"/>
      <dgm:spPr/>
      <dgm:t>
        <a:bodyPr/>
        <a:lstStyle/>
        <a:p>
          <a:endParaRPr lang="en-US"/>
        </a:p>
      </dgm:t>
    </dgm:pt>
    <dgm:pt modelId="{86677623-2DCC-3C49-9DEF-3B11218BDF53}" type="pres">
      <dgm:prSet presAssocID="{F0DD20C4-6235-BF43-ABC0-E81CEE58D5F9}" presName="wedge4Tx" presStyleLbl="node1" presStyleIdx="3" presStyleCnt="6">
        <dgm:presLayoutVars>
          <dgm:chMax val="0"/>
          <dgm:chPref val="0"/>
          <dgm:bulletEnabled val="1"/>
        </dgm:presLayoutVars>
      </dgm:prSet>
      <dgm:spPr/>
      <dgm:t>
        <a:bodyPr/>
        <a:lstStyle/>
        <a:p>
          <a:endParaRPr lang="en-US"/>
        </a:p>
      </dgm:t>
    </dgm:pt>
    <dgm:pt modelId="{AECE3BF4-1EF1-714A-AB37-E8E96194E434}" type="pres">
      <dgm:prSet presAssocID="{F0DD20C4-6235-BF43-ABC0-E81CEE58D5F9}" presName="wedge5" presStyleLbl="node1" presStyleIdx="4" presStyleCnt="6"/>
      <dgm:spPr/>
      <dgm:t>
        <a:bodyPr/>
        <a:lstStyle/>
        <a:p>
          <a:endParaRPr lang="en-US"/>
        </a:p>
      </dgm:t>
    </dgm:pt>
    <dgm:pt modelId="{93583D10-3693-FF4F-8C70-80A4A3C682F8}" type="pres">
      <dgm:prSet presAssocID="{F0DD20C4-6235-BF43-ABC0-E81CEE58D5F9}" presName="wedge5Tx" presStyleLbl="node1" presStyleIdx="4" presStyleCnt="6">
        <dgm:presLayoutVars>
          <dgm:chMax val="0"/>
          <dgm:chPref val="0"/>
          <dgm:bulletEnabled val="1"/>
        </dgm:presLayoutVars>
      </dgm:prSet>
      <dgm:spPr/>
      <dgm:t>
        <a:bodyPr/>
        <a:lstStyle/>
        <a:p>
          <a:endParaRPr lang="en-US"/>
        </a:p>
      </dgm:t>
    </dgm:pt>
    <dgm:pt modelId="{A3ECAAFF-137E-FC4B-B2EE-E5752CBBBAD3}" type="pres">
      <dgm:prSet presAssocID="{F0DD20C4-6235-BF43-ABC0-E81CEE58D5F9}" presName="wedge6" presStyleLbl="node1" presStyleIdx="5" presStyleCnt="6"/>
      <dgm:spPr/>
      <dgm:t>
        <a:bodyPr/>
        <a:lstStyle/>
        <a:p>
          <a:endParaRPr lang="en-US"/>
        </a:p>
      </dgm:t>
    </dgm:pt>
    <dgm:pt modelId="{7454201C-C837-2C48-ACCD-DFCB63B9F2C4}" type="pres">
      <dgm:prSet presAssocID="{F0DD20C4-6235-BF43-ABC0-E81CEE58D5F9}" presName="wedge6Tx" presStyleLbl="node1" presStyleIdx="5" presStyleCnt="6">
        <dgm:presLayoutVars>
          <dgm:chMax val="0"/>
          <dgm:chPref val="0"/>
          <dgm:bulletEnabled val="1"/>
        </dgm:presLayoutVars>
      </dgm:prSet>
      <dgm:spPr/>
      <dgm:t>
        <a:bodyPr/>
        <a:lstStyle/>
        <a:p>
          <a:endParaRPr lang="en-US"/>
        </a:p>
      </dgm:t>
    </dgm:pt>
  </dgm:ptLst>
  <dgm:cxnLst>
    <dgm:cxn modelId="{46DA56F9-897C-FB45-BC42-45322E4B534D}" type="presOf" srcId="{EB734120-65D8-8148-8ACA-A2B3AFD72547}" destId="{86677623-2DCC-3C49-9DEF-3B11218BDF53}" srcOrd="1" destOrd="0" presId="urn:microsoft.com/office/officeart/2005/8/layout/chart3"/>
    <dgm:cxn modelId="{EECCEE15-FD45-944C-8734-05A2F739A089}" type="presOf" srcId="{F0DD20C4-6235-BF43-ABC0-E81CEE58D5F9}" destId="{B996B3E2-E0F0-2B4D-9B62-CB36D6659774}" srcOrd="0" destOrd="0" presId="urn:microsoft.com/office/officeart/2005/8/layout/chart3"/>
    <dgm:cxn modelId="{77AB5EA0-FD74-5543-80CB-68E5B010EA56}" srcId="{F0DD20C4-6235-BF43-ABC0-E81CEE58D5F9}" destId="{88193DD8-E5DD-4948-B638-B13A48B79C9F}" srcOrd="2" destOrd="0" parTransId="{12D2B8D4-BA99-7F42-9988-1848B8165FBF}" sibTransId="{57586A84-BA2B-D449-8D29-2CD84BBD7FE5}"/>
    <dgm:cxn modelId="{7C752328-A542-6E43-8E36-2CAE00C29A94}" type="presOf" srcId="{031A381A-1EB7-ED40-B92A-19BB02B8483D}" destId="{93583D10-3693-FF4F-8C70-80A4A3C682F8}" srcOrd="1" destOrd="0" presId="urn:microsoft.com/office/officeart/2005/8/layout/chart3"/>
    <dgm:cxn modelId="{F9F6DB22-0E4A-A84E-BBF4-2ED062237E7F}" type="presOf" srcId="{E3AB03A5-7BB7-AC44-8C62-67DD37C2C24F}" destId="{A3ECAAFF-137E-FC4B-B2EE-E5752CBBBAD3}" srcOrd="0" destOrd="0" presId="urn:microsoft.com/office/officeart/2005/8/layout/chart3"/>
    <dgm:cxn modelId="{38032F6B-D3D2-8D4A-B312-07C26FB16054}" srcId="{F0DD20C4-6235-BF43-ABC0-E81CEE58D5F9}" destId="{8DA88CBD-8775-1A4D-8199-144BF025BA75}" srcOrd="0" destOrd="0" parTransId="{E7002E76-C95D-8C40-89E1-6B4946971430}" sibTransId="{9B2DAE7A-387E-594A-998F-BA6695886CC5}"/>
    <dgm:cxn modelId="{E29BE920-FE9B-A149-84B9-FF2A8C448A9C}" type="presOf" srcId="{88193DD8-E5DD-4948-B638-B13A48B79C9F}" destId="{0783B453-616E-874E-8FBE-8B696B7C496A}" srcOrd="1" destOrd="0" presId="urn:microsoft.com/office/officeart/2005/8/layout/chart3"/>
    <dgm:cxn modelId="{7034B7D0-A8D0-DF4C-85AB-0B9BA0D685ED}" srcId="{F0DD20C4-6235-BF43-ABC0-E81CEE58D5F9}" destId="{031A381A-1EB7-ED40-B92A-19BB02B8483D}" srcOrd="4" destOrd="0" parTransId="{CE64B755-B141-FE46-8913-C4AD425E45DC}" sibTransId="{33C45E2C-B0A3-154E-B153-22DED405A95A}"/>
    <dgm:cxn modelId="{7CD43DCC-58F7-D14E-A4A1-437DBC35EA64}" type="presOf" srcId="{8DA88CBD-8775-1A4D-8199-144BF025BA75}" destId="{46CC81A0-1721-F143-ADC0-C65C5D30CFBC}" srcOrd="0" destOrd="0" presId="urn:microsoft.com/office/officeart/2005/8/layout/chart3"/>
    <dgm:cxn modelId="{751DC273-625A-1446-9979-117F393F6885}" srcId="{F0DD20C4-6235-BF43-ABC0-E81CEE58D5F9}" destId="{E3AB03A5-7BB7-AC44-8C62-67DD37C2C24F}" srcOrd="5" destOrd="0" parTransId="{DF9B190F-8F4F-3A45-A4A5-6286F8D20D8F}" sibTransId="{0F2B33C7-AC7F-4940-812B-70D8B34C17AA}"/>
    <dgm:cxn modelId="{60CAE02F-75D2-F040-BB19-2941909CAD00}" type="presOf" srcId="{E3AB03A5-7BB7-AC44-8C62-67DD37C2C24F}" destId="{7454201C-C837-2C48-ACCD-DFCB63B9F2C4}" srcOrd="1" destOrd="0" presId="urn:microsoft.com/office/officeart/2005/8/layout/chart3"/>
    <dgm:cxn modelId="{6C54493A-32D2-E146-A6B8-F9BC5E0EDFE2}" type="presOf" srcId="{8DA88CBD-8775-1A4D-8199-144BF025BA75}" destId="{9E45939C-40E1-3847-9E57-98EE811C329F}" srcOrd="1" destOrd="0" presId="urn:microsoft.com/office/officeart/2005/8/layout/chart3"/>
    <dgm:cxn modelId="{CD4ECE32-713A-4149-BAA7-4F6D3CB71E92}" type="presOf" srcId="{21B06606-6E41-D64B-AAD0-7CEF5A9ABF75}" destId="{52A3DD75-8A70-6044-A062-7E3BE015A662}" srcOrd="1" destOrd="0" presId="urn:microsoft.com/office/officeart/2005/8/layout/chart3"/>
    <dgm:cxn modelId="{504A8E0D-1E9B-4749-A072-0F5AAF3F77BB}" srcId="{F0DD20C4-6235-BF43-ABC0-E81CEE58D5F9}" destId="{21B06606-6E41-D64B-AAD0-7CEF5A9ABF75}" srcOrd="1" destOrd="0" parTransId="{D80C48B1-F861-DD4F-9D6F-A414C3C83592}" sibTransId="{226CBA65-395E-A741-AB0A-CD82D0AE36D0}"/>
    <dgm:cxn modelId="{456EF474-FB70-154F-9CCE-0213C60951F8}" type="presOf" srcId="{88193DD8-E5DD-4948-B638-B13A48B79C9F}" destId="{E4886284-6721-7741-B628-E3E93CD3F06B}" srcOrd="0" destOrd="0" presId="urn:microsoft.com/office/officeart/2005/8/layout/chart3"/>
    <dgm:cxn modelId="{DC605AFF-44D2-F34F-9A63-39745F7140C3}" type="presOf" srcId="{21B06606-6E41-D64B-AAD0-7CEF5A9ABF75}" destId="{EA62239C-D21E-2749-A590-95B0131AD075}" srcOrd="0" destOrd="0" presId="urn:microsoft.com/office/officeart/2005/8/layout/chart3"/>
    <dgm:cxn modelId="{B2304F87-AA10-8C48-A8FB-DD59C5F613BC}" srcId="{F0DD20C4-6235-BF43-ABC0-E81CEE58D5F9}" destId="{EB734120-65D8-8148-8ACA-A2B3AFD72547}" srcOrd="3" destOrd="0" parTransId="{1C51E728-A8B3-6145-9AA2-AE60C57C5652}" sibTransId="{2CCC5983-6FB1-8B41-8483-9CF90D0D8360}"/>
    <dgm:cxn modelId="{FB560FE0-D09D-0043-8736-2BCF427675F7}" type="presOf" srcId="{031A381A-1EB7-ED40-B92A-19BB02B8483D}" destId="{AECE3BF4-1EF1-714A-AB37-E8E96194E434}" srcOrd="0" destOrd="0" presId="urn:microsoft.com/office/officeart/2005/8/layout/chart3"/>
    <dgm:cxn modelId="{9967B282-3B2C-8948-A34C-2DCA5FFC68F2}" type="presOf" srcId="{EB734120-65D8-8148-8ACA-A2B3AFD72547}" destId="{62DF0201-A31E-3647-AA9D-4E863BB91A8A}" srcOrd="0" destOrd="0" presId="urn:microsoft.com/office/officeart/2005/8/layout/chart3"/>
    <dgm:cxn modelId="{808C5BFD-43E8-7643-AC2C-FC83429FD595}" type="presParOf" srcId="{B996B3E2-E0F0-2B4D-9B62-CB36D6659774}" destId="{46CC81A0-1721-F143-ADC0-C65C5D30CFBC}" srcOrd="0" destOrd="0" presId="urn:microsoft.com/office/officeart/2005/8/layout/chart3"/>
    <dgm:cxn modelId="{79A5A122-071D-C54B-AA19-7D5922758307}" type="presParOf" srcId="{B996B3E2-E0F0-2B4D-9B62-CB36D6659774}" destId="{9E45939C-40E1-3847-9E57-98EE811C329F}" srcOrd="1" destOrd="0" presId="urn:microsoft.com/office/officeart/2005/8/layout/chart3"/>
    <dgm:cxn modelId="{14E5BD2E-7E82-4749-9EDD-53A51B448243}" type="presParOf" srcId="{B996B3E2-E0F0-2B4D-9B62-CB36D6659774}" destId="{EA62239C-D21E-2749-A590-95B0131AD075}" srcOrd="2" destOrd="0" presId="urn:microsoft.com/office/officeart/2005/8/layout/chart3"/>
    <dgm:cxn modelId="{6749DBCA-08E5-CC42-91F7-94A34E3AF5EE}" type="presParOf" srcId="{B996B3E2-E0F0-2B4D-9B62-CB36D6659774}" destId="{52A3DD75-8A70-6044-A062-7E3BE015A662}" srcOrd="3" destOrd="0" presId="urn:microsoft.com/office/officeart/2005/8/layout/chart3"/>
    <dgm:cxn modelId="{10FF921D-5B71-F347-ACFF-DE76CBF612F0}" type="presParOf" srcId="{B996B3E2-E0F0-2B4D-9B62-CB36D6659774}" destId="{E4886284-6721-7741-B628-E3E93CD3F06B}" srcOrd="4" destOrd="0" presId="urn:microsoft.com/office/officeart/2005/8/layout/chart3"/>
    <dgm:cxn modelId="{7065E8E5-35E5-1748-B042-28857C073179}" type="presParOf" srcId="{B996B3E2-E0F0-2B4D-9B62-CB36D6659774}" destId="{0783B453-616E-874E-8FBE-8B696B7C496A}" srcOrd="5" destOrd="0" presId="urn:microsoft.com/office/officeart/2005/8/layout/chart3"/>
    <dgm:cxn modelId="{8685CDD2-4589-E941-B4CA-6A08DA3604AD}" type="presParOf" srcId="{B996B3E2-E0F0-2B4D-9B62-CB36D6659774}" destId="{62DF0201-A31E-3647-AA9D-4E863BB91A8A}" srcOrd="6" destOrd="0" presId="urn:microsoft.com/office/officeart/2005/8/layout/chart3"/>
    <dgm:cxn modelId="{FB22F955-9B4A-BF43-B848-39B970160F09}" type="presParOf" srcId="{B996B3E2-E0F0-2B4D-9B62-CB36D6659774}" destId="{86677623-2DCC-3C49-9DEF-3B11218BDF53}" srcOrd="7" destOrd="0" presId="urn:microsoft.com/office/officeart/2005/8/layout/chart3"/>
    <dgm:cxn modelId="{3D2F5523-A686-5D40-A901-355419F4A03A}" type="presParOf" srcId="{B996B3E2-E0F0-2B4D-9B62-CB36D6659774}" destId="{AECE3BF4-1EF1-714A-AB37-E8E96194E434}" srcOrd="8" destOrd="0" presId="urn:microsoft.com/office/officeart/2005/8/layout/chart3"/>
    <dgm:cxn modelId="{02E44070-591B-544C-BD29-904D0CEA8F40}" type="presParOf" srcId="{B996B3E2-E0F0-2B4D-9B62-CB36D6659774}" destId="{93583D10-3693-FF4F-8C70-80A4A3C682F8}" srcOrd="9" destOrd="0" presId="urn:microsoft.com/office/officeart/2005/8/layout/chart3"/>
    <dgm:cxn modelId="{0A2732A1-EF28-1B47-926D-5A67B2BF64A9}" type="presParOf" srcId="{B996B3E2-E0F0-2B4D-9B62-CB36D6659774}" destId="{A3ECAAFF-137E-FC4B-B2EE-E5752CBBBAD3}" srcOrd="10" destOrd="0" presId="urn:microsoft.com/office/officeart/2005/8/layout/chart3"/>
    <dgm:cxn modelId="{20DBD3FA-2362-F04C-9D95-9E62A0733DC1}" type="presParOf" srcId="{B996B3E2-E0F0-2B4D-9B62-CB36D6659774}" destId="{7454201C-C837-2C48-ACCD-DFCB63B9F2C4}" srcOrd="11" destOrd="0" presId="urn:microsoft.com/office/officeart/2005/8/layout/char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0DD20C4-6235-BF43-ABC0-E81CEE58D5F9}" type="doc">
      <dgm:prSet loTypeId="urn:microsoft.com/office/officeart/2005/8/layout/chart3" loCatId="" qsTypeId="urn:microsoft.com/office/officeart/2005/8/quickstyle/3D3" qsCatId="3D" csTypeId="urn:microsoft.com/office/officeart/2005/8/colors/colorful2" csCatId="colorful" phldr="1"/>
      <dgm:spPr/>
      <dgm:t>
        <a:bodyPr/>
        <a:lstStyle/>
        <a:p>
          <a:endParaRPr lang="en-US"/>
        </a:p>
      </dgm:t>
    </dgm:pt>
    <dgm:pt modelId="{8DA88CBD-8775-1A4D-8199-144BF025BA75}">
      <dgm:prSet phldrT="[Text]" custT="1"/>
      <dgm:spPr>
        <a:solidFill>
          <a:schemeClr val="accent1"/>
        </a:solidFill>
      </dgm:spPr>
      <dgm:t>
        <a:bodyPr/>
        <a:lstStyle/>
        <a:p>
          <a:r>
            <a:rPr lang="en-US" sz="2000" b="1" dirty="0" smtClean="0">
              <a:solidFill>
                <a:schemeClr val="bg1">
                  <a:lumMod val="95000"/>
                </a:schemeClr>
              </a:solidFill>
            </a:rPr>
            <a:t>Cut Off</a:t>
          </a:r>
          <a:endParaRPr lang="en-US" sz="2000" b="1" dirty="0">
            <a:solidFill>
              <a:schemeClr val="bg1">
                <a:lumMod val="95000"/>
              </a:schemeClr>
            </a:solidFill>
          </a:endParaRPr>
        </a:p>
      </dgm:t>
    </dgm:pt>
    <dgm:pt modelId="{E7002E76-C95D-8C40-89E1-6B4946971430}" type="parTrans" cxnId="{38032F6B-D3D2-8D4A-B312-07C26FB16054}">
      <dgm:prSet/>
      <dgm:spPr/>
      <dgm:t>
        <a:bodyPr/>
        <a:lstStyle/>
        <a:p>
          <a:endParaRPr lang="en-US"/>
        </a:p>
      </dgm:t>
    </dgm:pt>
    <dgm:pt modelId="{9B2DAE7A-387E-594A-998F-BA6695886CC5}" type="sibTrans" cxnId="{38032F6B-D3D2-8D4A-B312-07C26FB16054}">
      <dgm:prSet/>
      <dgm:spPr/>
      <dgm:t>
        <a:bodyPr/>
        <a:lstStyle/>
        <a:p>
          <a:endParaRPr lang="en-US">
            <a:solidFill>
              <a:srgbClr val="000000"/>
            </a:solidFill>
          </a:endParaRPr>
        </a:p>
      </dgm:t>
    </dgm:pt>
    <dgm:pt modelId="{EB734120-65D8-8148-8ACA-A2B3AFD72547}">
      <dgm:prSet phldrT="[Text]" custT="1"/>
      <dgm:spPr/>
      <dgm:t>
        <a:bodyPr/>
        <a:lstStyle/>
        <a:p>
          <a:r>
            <a:rPr lang="en-US" sz="2000" dirty="0" smtClean="0">
              <a:solidFill>
                <a:srgbClr val="000000"/>
              </a:solidFill>
            </a:rPr>
            <a:t>Sick Body</a:t>
          </a:r>
          <a:endParaRPr lang="en-US" sz="2000" dirty="0">
            <a:solidFill>
              <a:srgbClr val="000000"/>
            </a:solidFill>
          </a:endParaRPr>
        </a:p>
      </dgm:t>
    </dgm:pt>
    <dgm:pt modelId="{1C51E728-A8B3-6145-9AA2-AE60C57C5652}" type="parTrans" cxnId="{B2304F87-AA10-8C48-A8FB-DD59C5F613BC}">
      <dgm:prSet/>
      <dgm:spPr/>
      <dgm:t>
        <a:bodyPr/>
        <a:lstStyle/>
        <a:p>
          <a:endParaRPr lang="en-US"/>
        </a:p>
      </dgm:t>
    </dgm:pt>
    <dgm:pt modelId="{2CCC5983-6FB1-8B41-8483-9CF90D0D8360}" type="sibTrans" cxnId="{B2304F87-AA10-8C48-A8FB-DD59C5F613BC}">
      <dgm:prSet/>
      <dgm:spPr/>
      <dgm:t>
        <a:bodyPr/>
        <a:lstStyle/>
        <a:p>
          <a:endParaRPr lang="en-US">
            <a:solidFill>
              <a:srgbClr val="000000"/>
            </a:solidFill>
          </a:endParaRPr>
        </a:p>
      </dgm:t>
    </dgm:pt>
    <dgm:pt modelId="{031A381A-1EB7-ED40-B92A-19BB02B8483D}">
      <dgm:prSet phldrT="[Text]" custT="1"/>
      <dgm:spPr/>
      <dgm:t>
        <a:bodyPr/>
        <a:lstStyle/>
        <a:p>
          <a:r>
            <a:rPr lang="en-US" sz="2000" dirty="0" smtClean="0">
              <a:solidFill>
                <a:srgbClr val="000000"/>
              </a:solidFill>
            </a:rPr>
            <a:t>Shame</a:t>
          </a:r>
          <a:endParaRPr lang="en-US" sz="2000" dirty="0">
            <a:solidFill>
              <a:srgbClr val="000000"/>
            </a:solidFill>
          </a:endParaRPr>
        </a:p>
      </dgm:t>
    </dgm:pt>
    <dgm:pt modelId="{CE64B755-B141-FE46-8913-C4AD425E45DC}" type="parTrans" cxnId="{7034B7D0-A8D0-DF4C-85AB-0B9BA0D685ED}">
      <dgm:prSet/>
      <dgm:spPr/>
      <dgm:t>
        <a:bodyPr/>
        <a:lstStyle/>
        <a:p>
          <a:endParaRPr lang="en-US"/>
        </a:p>
      </dgm:t>
    </dgm:pt>
    <dgm:pt modelId="{33C45E2C-B0A3-154E-B153-22DED405A95A}" type="sibTrans" cxnId="{7034B7D0-A8D0-DF4C-85AB-0B9BA0D685ED}">
      <dgm:prSet/>
      <dgm:spPr/>
      <dgm:t>
        <a:bodyPr/>
        <a:lstStyle/>
        <a:p>
          <a:endParaRPr lang="en-US">
            <a:solidFill>
              <a:srgbClr val="000000"/>
            </a:solidFill>
          </a:endParaRPr>
        </a:p>
      </dgm:t>
    </dgm:pt>
    <dgm:pt modelId="{E3AB03A5-7BB7-AC44-8C62-67DD37C2C24F}">
      <dgm:prSet phldrT="[Text]" custT="1"/>
      <dgm:spPr/>
      <dgm:t>
        <a:bodyPr/>
        <a:lstStyle/>
        <a:p>
          <a:r>
            <a:rPr lang="en-US" sz="2000" dirty="0" smtClean="0">
              <a:solidFill>
                <a:srgbClr val="000000"/>
              </a:solidFill>
            </a:rPr>
            <a:t>Sick Mind</a:t>
          </a:r>
          <a:endParaRPr lang="en-US" sz="2000" dirty="0">
            <a:solidFill>
              <a:srgbClr val="000000"/>
            </a:solidFill>
          </a:endParaRPr>
        </a:p>
      </dgm:t>
    </dgm:pt>
    <dgm:pt modelId="{DF9B190F-8F4F-3A45-A4A5-6286F8D20D8F}" type="parTrans" cxnId="{751DC273-625A-1446-9979-117F393F6885}">
      <dgm:prSet/>
      <dgm:spPr/>
      <dgm:t>
        <a:bodyPr/>
        <a:lstStyle/>
        <a:p>
          <a:endParaRPr lang="en-US"/>
        </a:p>
      </dgm:t>
    </dgm:pt>
    <dgm:pt modelId="{0F2B33C7-AC7F-4940-812B-70D8B34C17AA}" type="sibTrans" cxnId="{751DC273-625A-1446-9979-117F393F6885}">
      <dgm:prSet/>
      <dgm:spPr/>
      <dgm:t>
        <a:bodyPr/>
        <a:lstStyle/>
        <a:p>
          <a:endParaRPr lang="en-US">
            <a:solidFill>
              <a:srgbClr val="000000"/>
            </a:solidFill>
          </a:endParaRPr>
        </a:p>
      </dgm:t>
    </dgm:pt>
    <dgm:pt modelId="{21B06606-6E41-D64B-AAD0-7CEF5A9ABF75}">
      <dgm:prSet custT="1"/>
      <dgm:spPr/>
      <dgm:t>
        <a:bodyPr/>
        <a:lstStyle/>
        <a:p>
          <a:r>
            <a:rPr lang="en-US" sz="2000" dirty="0" smtClean="0">
              <a:solidFill>
                <a:srgbClr val="000000"/>
              </a:solidFill>
            </a:rPr>
            <a:t>Pollute</a:t>
          </a:r>
          <a:endParaRPr lang="en-US" sz="2000" dirty="0">
            <a:solidFill>
              <a:srgbClr val="000000"/>
            </a:solidFill>
          </a:endParaRPr>
        </a:p>
      </dgm:t>
    </dgm:pt>
    <dgm:pt modelId="{D80C48B1-F861-DD4F-9D6F-A414C3C83592}" type="parTrans" cxnId="{504A8E0D-1E9B-4749-A072-0F5AAF3F77BB}">
      <dgm:prSet/>
      <dgm:spPr/>
      <dgm:t>
        <a:bodyPr/>
        <a:lstStyle/>
        <a:p>
          <a:endParaRPr lang="en-US"/>
        </a:p>
      </dgm:t>
    </dgm:pt>
    <dgm:pt modelId="{226CBA65-395E-A741-AB0A-CD82D0AE36D0}" type="sibTrans" cxnId="{504A8E0D-1E9B-4749-A072-0F5AAF3F77BB}">
      <dgm:prSet/>
      <dgm:spPr/>
      <dgm:t>
        <a:bodyPr/>
        <a:lstStyle/>
        <a:p>
          <a:endParaRPr lang="en-US">
            <a:solidFill>
              <a:srgbClr val="000000"/>
            </a:solidFill>
          </a:endParaRPr>
        </a:p>
      </dgm:t>
    </dgm:pt>
    <dgm:pt modelId="{EDBE7885-0C6F-6B48-8EE8-8E19E02CC9AA}">
      <dgm:prSet custT="1"/>
      <dgm:spPr/>
      <dgm:t>
        <a:bodyPr/>
        <a:lstStyle/>
        <a:p>
          <a:r>
            <a:rPr lang="en-US" sz="2000" dirty="0" smtClean="0">
              <a:solidFill>
                <a:srgbClr val="000000"/>
              </a:solidFill>
            </a:rPr>
            <a:t>Chore</a:t>
          </a:r>
          <a:endParaRPr lang="en-US" sz="2000" dirty="0">
            <a:solidFill>
              <a:srgbClr val="000000"/>
            </a:solidFill>
          </a:endParaRPr>
        </a:p>
      </dgm:t>
    </dgm:pt>
    <dgm:pt modelId="{1407D9CA-A55D-034C-B849-65FDF4406901}" type="parTrans" cxnId="{3C048A8E-1FE4-AC44-84F0-E32678F8EA89}">
      <dgm:prSet/>
      <dgm:spPr/>
      <dgm:t>
        <a:bodyPr/>
        <a:lstStyle/>
        <a:p>
          <a:endParaRPr lang="en-US"/>
        </a:p>
      </dgm:t>
    </dgm:pt>
    <dgm:pt modelId="{9B2BA20F-AD72-CF4E-8D35-82DF726BABF0}" type="sibTrans" cxnId="{3C048A8E-1FE4-AC44-84F0-E32678F8EA89}">
      <dgm:prSet/>
      <dgm:spPr/>
      <dgm:t>
        <a:bodyPr/>
        <a:lstStyle/>
        <a:p>
          <a:endParaRPr lang="en-US"/>
        </a:p>
      </dgm:t>
    </dgm:pt>
    <dgm:pt modelId="{B996B3E2-E0F0-2B4D-9B62-CB36D6659774}" type="pres">
      <dgm:prSet presAssocID="{F0DD20C4-6235-BF43-ABC0-E81CEE58D5F9}" presName="compositeShape" presStyleCnt="0">
        <dgm:presLayoutVars>
          <dgm:chMax val="7"/>
          <dgm:dir/>
          <dgm:resizeHandles val="exact"/>
        </dgm:presLayoutVars>
      </dgm:prSet>
      <dgm:spPr/>
      <dgm:t>
        <a:bodyPr/>
        <a:lstStyle/>
        <a:p>
          <a:endParaRPr lang="en-US"/>
        </a:p>
      </dgm:t>
    </dgm:pt>
    <dgm:pt modelId="{46CC81A0-1721-F143-ADC0-C65C5D30CFBC}" type="pres">
      <dgm:prSet presAssocID="{F0DD20C4-6235-BF43-ABC0-E81CEE58D5F9}" presName="wedge1" presStyleLbl="node1" presStyleIdx="0" presStyleCnt="6"/>
      <dgm:spPr/>
      <dgm:t>
        <a:bodyPr/>
        <a:lstStyle/>
        <a:p>
          <a:endParaRPr lang="en-US"/>
        </a:p>
      </dgm:t>
    </dgm:pt>
    <dgm:pt modelId="{9E45939C-40E1-3847-9E57-98EE811C329F}" type="pres">
      <dgm:prSet presAssocID="{F0DD20C4-6235-BF43-ABC0-E81CEE58D5F9}" presName="wedge1Tx" presStyleLbl="node1" presStyleIdx="0" presStyleCnt="6">
        <dgm:presLayoutVars>
          <dgm:chMax val="0"/>
          <dgm:chPref val="0"/>
          <dgm:bulletEnabled val="1"/>
        </dgm:presLayoutVars>
      </dgm:prSet>
      <dgm:spPr/>
      <dgm:t>
        <a:bodyPr/>
        <a:lstStyle/>
        <a:p>
          <a:endParaRPr lang="en-US"/>
        </a:p>
      </dgm:t>
    </dgm:pt>
    <dgm:pt modelId="{EA62239C-D21E-2749-A590-95B0131AD075}" type="pres">
      <dgm:prSet presAssocID="{F0DD20C4-6235-BF43-ABC0-E81CEE58D5F9}" presName="wedge2" presStyleLbl="node1" presStyleIdx="1" presStyleCnt="6"/>
      <dgm:spPr/>
      <dgm:t>
        <a:bodyPr/>
        <a:lstStyle/>
        <a:p>
          <a:endParaRPr lang="en-US"/>
        </a:p>
      </dgm:t>
    </dgm:pt>
    <dgm:pt modelId="{52A3DD75-8A70-6044-A062-7E3BE015A662}" type="pres">
      <dgm:prSet presAssocID="{F0DD20C4-6235-BF43-ABC0-E81CEE58D5F9}" presName="wedge2Tx" presStyleLbl="node1" presStyleIdx="1" presStyleCnt="6">
        <dgm:presLayoutVars>
          <dgm:chMax val="0"/>
          <dgm:chPref val="0"/>
          <dgm:bulletEnabled val="1"/>
        </dgm:presLayoutVars>
      </dgm:prSet>
      <dgm:spPr/>
      <dgm:t>
        <a:bodyPr/>
        <a:lstStyle/>
        <a:p>
          <a:endParaRPr lang="en-US"/>
        </a:p>
      </dgm:t>
    </dgm:pt>
    <dgm:pt modelId="{E4886284-6721-7741-B628-E3E93CD3F06B}" type="pres">
      <dgm:prSet presAssocID="{F0DD20C4-6235-BF43-ABC0-E81CEE58D5F9}" presName="wedge3" presStyleLbl="node1" presStyleIdx="2" presStyleCnt="6"/>
      <dgm:spPr/>
      <dgm:t>
        <a:bodyPr/>
        <a:lstStyle/>
        <a:p>
          <a:endParaRPr lang="en-US"/>
        </a:p>
      </dgm:t>
    </dgm:pt>
    <dgm:pt modelId="{0783B453-616E-874E-8FBE-8B696B7C496A}" type="pres">
      <dgm:prSet presAssocID="{F0DD20C4-6235-BF43-ABC0-E81CEE58D5F9}" presName="wedge3Tx" presStyleLbl="node1" presStyleIdx="2" presStyleCnt="6">
        <dgm:presLayoutVars>
          <dgm:chMax val="0"/>
          <dgm:chPref val="0"/>
          <dgm:bulletEnabled val="1"/>
        </dgm:presLayoutVars>
      </dgm:prSet>
      <dgm:spPr/>
      <dgm:t>
        <a:bodyPr/>
        <a:lstStyle/>
        <a:p>
          <a:endParaRPr lang="en-US"/>
        </a:p>
      </dgm:t>
    </dgm:pt>
    <dgm:pt modelId="{62DF0201-A31E-3647-AA9D-4E863BB91A8A}" type="pres">
      <dgm:prSet presAssocID="{F0DD20C4-6235-BF43-ABC0-E81CEE58D5F9}" presName="wedge4" presStyleLbl="node1" presStyleIdx="3" presStyleCnt="6"/>
      <dgm:spPr/>
      <dgm:t>
        <a:bodyPr/>
        <a:lstStyle/>
        <a:p>
          <a:endParaRPr lang="en-US"/>
        </a:p>
      </dgm:t>
    </dgm:pt>
    <dgm:pt modelId="{86677623-2DCC-3C49-9DEF-3B11218BDF53}" type="pres">
      <dgm:prSet presAssocID="{F0DD20C4-6235-BF43-ABC0-E81CEE58D5F9}" presName="wedge4Tx" presStyleLbl="node1" presStyleIdx="3" presStyleCnt="6">
        <dgm:presLayoutVars>
          <dgm:chMax val="0"/>
          <dgm:chPref val="0"/>
          <dgm:bulletEnabled val="1"/>
        </dgm:presLayoutVars>
      </dgm:prSet>
      <dgm:spPr/>
      <dgm:t>
        <a:bodyPr/>
        <a:lstStyle/>
        <a:p>
          <a:endParaRPr lang="en-US"/>
        </a:p>
      </dgm:t>
    </dgm:pt>
    <dgm:pt modelId="{AECE3BF4-1EF1-714A-AB37-E8E96194E434}" type="pres">
      <dgm:prSet presAssocID="{F0DD20C4-6235-BF43-ABC0-E81CEE58D5F9}" presName="wedge5" presStyleLbl="node1" presStyleIdx="4" presStyleCnt="6"/>
      <dgm:spPr/>
      <dgm:t>
        <a:bodyPr/>
        <a:lstStyle/>
        <a:p>
          <a:endParaRPr lang="en-US"/>
        </a:p>
      </dgm:t>
    </dgm:pt>
    <dgm:pt modelId="{93583D10-3693-FF4F-8C70-80A4A3C682F8}" type="pres">
      <dgm:prSet presAssocID="{F0DD20C4-6235-BF43-ABC0-E81CEE58D5F9}" presName="wedge5Tx" presStyleLbl="node1" presStyleIdx="4" presStyleCnt="6">
        <dgm:presLayoutVars>
          <dgm:chMax val="0"/>
          <dgm:chPref val="0"/>
          <dgm:bulletEnabled val="1"/>
        </dgm:presLayoutVars>
      </dgm:prSet>
      <dgm:spPr/>
      <dgm:t>
        <a:bodyPr/>
        <a:lstStyle/>
        <a:p>
          <a:endParaRPr lang="en-US"/>
        </a:p>
      </dgm:t>
    </dgm:pt>
    <dgm:pt modelId="{A3ECAAFF-137E-FC4B-B2EE-E5752CBBBAD3}" type="pres">
      <dgm:prSet presAssocID="{F0DD20C4-6235-BF43-ABC0-E81CEE58D5F9}" presName="wedge6" presStyleLbl="node1" presStyleIdx="5" presStyleCnt="6"/>
      <dgm:spPr/>
      <dgm:t>
        <a:bodyPr/>
        <a:lstStyle/>
        <a:p>
          <a:endParaRPr lang="en-US"/>
        </a:p>
      </dgm:t>
    </dgm:pt>
    <dgm:pt modelId="{7454201C-C837-2C48-ACCD-DFCB63B9F2C4}" type="pres">
      <dgm:prSet presAssocID="{F0DD20C4-6235-BF43-ABC0-E81CEE58D5F9}" presName="wedge6Tx" presStyleLbl="node1" presStyleIdx="5" presStyleCnt="6">
        <dgm:presLayoutVars>
          <dgm:chMax val="0"/>
          <dgm:chPref val="0"/>
          <dgm:bulletEnabled val="1"/>
        </dgm:presLayoutVars>
      </dgm:prSet>
      <dgm:spPr/>
      <dgm:t>
        <a:bodyPr/>
        <a:lstStyle/>
        <a:p>
          <a:endParaRPr lang="en-US"/>
        </a:p>
      </dgm:t>
    </dgm:pt>
  </dgm:ptLst>
  <dgm:cxnLst>
    <dgm:cxn modelId="{3C048A8E-1FE4-AC44-84F0-E32678F8EA89}" srcId="{F0DD20C4-6235-BF43-ABC0-E81CEE58D5F9}" destId="{EDBE7885-0C6F-6B48-8EE8-8E19E02CC9AA}" srcOrd="2" destOrd="0" parTransId="{1407D9CA-A55D-034C-B849-65FDF4406901}" sibTransId="{9B2BA20F-AD72-CF4E-8D35-82DF726BABF0}"/>
    <dgm:cxn modelId="{B2304F87-AA10-8C48-A8FB-DD59C5F613BC}" srcId="{F0DD20C4-6235-BF43-ABC0-E81CEE58D5F9}" destId="{EB734120-65D8-8148-8ACA-A2B3AFD72547}" srcOrd="3" destOrd="0" parTransId="{1C51E728-A8B3-6145-9AA2-AE60C57C5652}" sibTransId="{2CCC5983-6FB1-8B41-8483-9CF90D0D8360}"/>
    <dgm:cxn modelId="{8B6701CA-114E-9B49-8CA8-EB695EA4258F}" type="presOf" srcId="{8DA88CBD-8775-1A4D-8199-144BF025BA75}" destId="{9E45939C-40E1-3847-9E57-98EE811C329F}" srcOrd="1" destOrd="0" presId="urn:microsoft.com/office/officeart/2005/8/layout/chart3"/>
    <dgm:cxn modelId="{751DC273-625A-1446-9979-117F393F6885}" srcId="{F0DD20C4-6235-BF43-ABC0-E81CEE58D5F9}" destId="{E3AB03A5-7BB7-AC44-8C62-67DD37C2C24F}" srcOrd="5" destOrd="0" parTransId="{DF9B190F-8F4F-3A45-A4A5-6286F8D20D8F}" sibTransId="{0F2B33C7-AC7F-4940-812B-70D8B34C17AA}"/>
    <dgm:cxn modelId="{C21FA0B7-7417-FC47-84F8-32E0A58C57EA}" type="presOf" srcId="{EB734120-65D8-8148-8ACA-A2B3AFD72547}" destId="{86677623-2DCC-3C49-9DEF-3B11218BDF53}" srcOrd="1" destOrd="0" presId="urn:microsoft.com/office/officeart/2005/8/layout/chart3"/>
    <dgm:cxn modelId="{A49BBC3A-53DA-9A4E-9FB0-ABB23DF2DE42}" type="presOf" srcId="{F0DD20C4-6235-BF43-ABC0-E81CEE58D5F9}" destId="{B996B3E2-E0F0-2B4D-9B62-CB36D6659774}" srcOrd="0" destOrd="0" presId="urn:microsoft.com/office/officeart/2005/8/layout/chart3"/>
    <dgm:cxn modelId="{9CF2EC42-BDF1-8C41-8366-7B3742C48CA2}" type="presOf" srcId="{E3AB03A5-7BB7-AC44-8C62-67DD37C2C24F}" destId="{7454201C-C837-2C48-ACCD-DFCB63B9F2C4}" srcOrd="1" destOrd="0" presId="urn:microsoft.com/office/officeart/2005/8/layout/chart3"/>
    <dgm:cxn modelId="{F5967F52-64A4-B94D-860C-4D03417D1B97}" type="presOf" srcId="{21B06606-6E41-D64B-AAD0-7CEF5A9ABF75}" destId="{EA62239C-D21E-2749-A590-95B0131AD075}" srcOrd="0" destOrd="0" presId="urn:microsoft.com/office/officeart/2005/8/layout/chart3"/>
    <dgm:cxn modelId="{BF7F8A2B-BDA9-6343-9191-B1E3E2EED025}" type="presOf" srcId="{EB734120-65D8-8148-8ACA-A2B3AFD72547}" destId="{62DF0201-A31E-3647-AA9D-4E863BB91A8A}" srcOrd="0" destOrd="0" presId="urn:microsoft.com/office/officeart/2005/8/layout/chart3"/>
    <dgm:cxn modelId="{38032F6B-D3D2-8D4A-B312-07C26FB16054}" srcId="{F0DD20C4-6235-BF43-ABC0-E81CEE58D5F9}" destId="{8DA88CBD-8775-1A4D-8199-144BF025BA75}" srcOrd="0" destOrd="0" parTransId="{E7002E76-C95D-8C40-89E1-6B4946971430}" sibTransId="{9B2DAE7A-387E-594A-998F-BA6695886CC5}"/>
    <dgm:cxn modelId="{27861812-BC66-8A49-8B83-6E686F2EFBD2}" type="presOf" srcId="{031A381A-1EB7-ED40-B92A-19BB02B8483D}" destId="{AECE3BF4-1EF1-714A-AB37-E8E96194E434}" srcOrd="0" destOrd="0" presId="urn:microsoft.com/office/officeart/2005/8/layout/chart3"/>
    <dgm:cxn modelId="{F43F00BF-7C7A-0644-A194-86B5E85D14B7}" type="presOf" srcId="{8DA88CBD-8775-1A4D-8199-144BF025BA75}" destId="{46CC81A0-1721-F143-ADC0-C65C5D30CFBC}" srcOrd="0" destOrd="0" presId="urn:microsoft.com/office/officeart/2005/8/layout/chart3"/>
    <dgm:cxn modelId="{5F672018-3AB2-024C-BBD4-832CB1916562}" type="presOf" srcId="{EDBE7885-0C6F-6B48-8EE8-8E19E02CC9AA}" destId="{0783B453-616E-874E-8FBE-8B696B7C496A}" srcOrd="1" destOrd="0" presId="urn:microsoft.com/office/officeart/2005/8/layout/chart3"/>
    <dgm:cxn modelId="{BAEE9E0C-1368-A54A-BE3F-B990295296B9}" type="presOf" srcId="{E3AB03A5-7BB7-AC44-8C62-67DD37C2C24F}" destId="{A3ECAAFF-137E-FC4B-B2EE-E5752CBBBAD3}" srcOrd="0" destOrd="0" presId="urn:microsoft.com/office/officeart/2005/8/layout/chart3"/>
    <dgm:cxn modelId="{7034B7D0-A8D0-DF4C-85AB-0B9BA0D685ED}" srcId="{F0DD20C4-6235-BF43-ABC0-E81CEE58D5F9}" destId="{031A381A-1EB7-ED40-B92A-19BB02B8483D}" srcOrd="4" destOrd="0" parTransId="{CE64B755-B141-FE46-8913-C4AD425E45DC}" sibTransId="{33C45E2C-B0A3-154E-B153-22DED405A95A}"/>
    <dgm:cxn modelId="{5DE43E38-0A8D-D848-ABE0-893FBE9A5B84}" type="presOf" srcId="{031A381A-1EB7-ED40-B92A-19BB02B8483D}" destId="{93583D10-3693-FF4F-8C70-80A4A3C682F8}" srcOrd="1" destOrd="0" presId="urn:microsoft.com/office/officeart/2005/8/layout/chart3"/>
    <dgm:cxn modelId="{504A8E0D-1E9B-4749-A072-0F5AAF3F77BB}" srcId="{F0DD20C4-6235-BF43-ABC0-E81CEE58D5F9}" destId="{21B06606-6E41-D64B-AAD0-7CEF5A9ABF75}" srcOrd="1" destOrd="0" parTransId="{D80C48B1-F861-DD4F-9D6F-A414C3C83592}" sibTransId="{226CBA65-395E-A741-AB0A-CD82D0AE36D0}"/>
    <dgm:cxn modelId="{2FCCA523-2934-5E4A-A5FD-726A54D9F6B8}" type="presOf" srcId="{EDBE7885-0C6F-6B48-8EE8-8E19E02CC9AA}" destId="{E4886284-6721-7741-B628-E3E93CD3F06B}" srcOrd="0" destOrd="0" presId="urn:microsoft.com/office/officeart/2005/8/layout/chart3"/>
    <dgm:cxn modelId="{2F29A2E2-C58F-574B-A613-F65EA2FF27B1}" type="presOf" srcId="{21B06606-6E41-D64B-AAD0-7CEF5A9ABF75}" destId="{52A3DD75-8A70-6044-A062-7E3BE015A662}" srcOrd="1" destOrd="0" presId="urn:microsoft.com/office/officeart/2005/8/layout/chart3"/>
    <dgm:cxn modelId="{4E25FD7D-3AFE-DD42-8A1E-F7DC18C4450E}" type="presParOf" srcId="{B996B3E2-E0F0-2B4D-9B62-CB36D6659774}" destId="{46CC81A0-1721-F143-ADC0-C65C5D30CFBC}" srcOrd="0" destOrd="0" presId="urn:microsoft.com/office/officeart/2005/8/layout/chart3"/>
    <dgm:cxn modelId="{B86CF4EF-36A3-CE4E-B7BD-2B82716BB2FF}" type="presParOf" srcId="{B996B3E2-E0F0-2B4D-9B62-CB36D6659774}" destId="{9E45939C-40E1-3847-9E57-98EE811C329F}" srcOrd="1" destOrd="0" presId="urn:microsoft.com/office/officeart/2005/8/layout/chart3"/>
    <dgm:cxn modelId="{A85A31B9-CF56-FD47-8CE2-E8AF76232315}" type="presParOf" srcId="{B996B3E2-E0F0-2B4D-9B62-CB36D6659774}" destId="{EA62239C-D21E-2749-A590-95B0131AD075}" srcOrd="2" destOrd="0" presId="urn:microsoft.com/office/officeart/2005/8/layout/chart3"/>
    <dgm:cxn modelId="{19CA1E6B-9926-BF4E-B003-6FB0DE972486}" type="presParOf" srcId="{B996B3E2-E0F0-2B4D-9B62-CB36D6659774}" destId="{52A3DD75-8A70-6044-A062-7E3BE015A662}" srcOrd="3" destOrd="0" presId="urn:microsoft.com/office/officeart/2005/8/layout/chart3"/>
    <dgm:cxn modelId="{A284EF39-F265-B040-B291-3CB318A9A719}" type="presParOf" srcId="{B996B3E2-E0F0-2B4D-9B62-CB36D6659774}" destId="{E4886284-6721-7741-B628-E3E93CD3F06B}" srcOrd="4" destOrd="0" presId="urn:microsoft.com/office/officeart/2005/8/layout/chart3"/>
    <dgm:cxn modelId="{836F166D-5012-1649-BA6B-E899F253C3B7}" type="presParOf" srcId="{B996B3E2-E0F0-2B4D-9B62-CB36D6659774}" destId="{0783B453-616E-874E-8FBE-8B696B7C496A}" srcOrd="5" destOrd="0" presId="urn:microsoft.com/office/officeart/2005/8/layout/chart3"/>
    <dgm:cxn modelId="{12FB9624-06A5-6E40-B7EA-A8785064A7CD}" type="presParOf" srcId="{B996B3E2-E0F0-2B4D-9B62-CB36D6659774}" destId="{62DF0201-A31E-3647-AA9D-4E863BB91A8A}" srcOrd="6" destOrd="0" presId="urn:microsoft.com/office/officeart/2005/8/layout/chart3"/>
    <dgm:cxn modelId="{787EC0EA-5921-A543-9A7D-9DEA56ED1361}" type="presParOf" srcId="{B996B3E2-E0F0-2B4D-9B62-CB36D6659774}" destId="{86677623-2DCC-3C49-9DEF-3B11218BDF53}" srcOrd="7" destOrd="0" presId="urn:microsoft.com/office/officeart/2005/8/layout/chart3"/>
    <dgm:cxn modelId="{E226352D-B0B4-4944-905B-FAC7B94858F5}" type="presParOf" srcId="{B996B3E2-E0F0-2B4D-9B62-CB36D6659774}" destId="{AECE3BF4-1EF1-714A-AB37-E8E96194E434}" srcOrd="8" destOrd="0" presId="urn:microsoft.com/office/officeart/2005/8/layout/chart3"/>
    <dgm:cxn modelId="{E6A2BF9C-70A4-7645-8B93-12864AA8DDB8}" type="presParOf" srcId="{B996B3E2-E0F0-2B4D-9B62-CB36D6659774}" destId="{93583D10-3693-FF4F-8C70-80A4A3C682F8}" srcOrd="9" destOrd="0" presId="urn:microsoft.com/office/officeart/2005/8/layout/chart3"/>
    <dgm:cxn modelId="{8BFB9D88-107B-EE43-B75F-668A278ADAEA}" type="presParOf" srcId="{B996B3E2-E0F0-2B4D-9B62-CB36D6659774}" destId="{A3ECAAFF-137E-FC4B-B2EE-E5752CBBBAD3}" srcOrd="10" destOrd="0" presId="urn:microsoft.com/office/officeart/2005/8/layout/chart3"/>
    <dgm:cxn modelId="{C538A47F-6D3A-614F-BE6C-F4FFF039AE39}" type="presParOf" srcId="{B996B3E2-E0F0-2B4D-9B62-CB36D6659774}" destId="{7454201C-C837-2C48-ACCD-DFCB63B9F2C4}" srcOrd="11" destOrd="0" presId="urn:microsoft.com/office/officeart/2005/8/layout/char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0DD20C4-6235-BF43-ABC0-E81CEE58D5F9}" type="doc">
      <dgm:prSet loTypeId="urn:microsoft.com/office/officeart/2005/8/layout/chart3" loCatId="" qsTypeId="urn:microsoft.com/office/officeart/2005/8/quickstyle/3D3" qsCatId="3D" csTypeId="urn:microsoft.com/office/officeart/2005/8/colors/colorful2" csCatId="colorful" phldr="1"/>
      <dgm:spPr/>
      <dgm:t>
        <a:bodyPr/>
        <a:lstStyle/>
        <a:p>
          <a:endParaRPr lang="en-US"/>
        </a:p>
      </dgm:t>
    </dgm:pt>
    <dgm:pt modelId="{8DA88CBD-8775-1A4D-8199-144BF025BA75}">
      <dgm:prSet phldrT="[Text]"/>
      <dgm:spPr>
        <a:solidFill>
          <a:schemeClr val="accent1"/>
        </a:solidFill>
      </dgm:spPr>
      <dgm:t>
        <a:bodyPr/>
        <a:lstStyle/>
        <a:p>
          <a:r>
            <a:rPr lang="en-US" b="1" dirty="0" smtClean="0">
              <a:solidFill>
                <a:schemeClr val="bg1">
                  <a:lumMod val="95000"/>
                </a:schemeClr>
              </a:solidFill>
            </a:rPr>
            <a:t>Heirs</a:t>
          </a:r>
          <a:endParaRPr lang="en-US" b="1" dirty="0">
            <a:solidFill>
              <a:schemeClr val="bg1">
                <a:lumMod val="95000"/>
              </a:schemeClr>
            </a:solidFill>
          </a:endParaRPr>
        </a:p>
      </dgm:t>
    </dgm:pt>
    <dgm:pt modelId="{E7002E76-C95D-8C40-89E1-6B4946971430}" type="parTrans" cxnId="{38032F6B-D3D2-8D4A-B312-07C26FB16054}">
      <dgm:prSet/>
      <dgm:spPr/>
      <dgm:t>
        <a:bodyPr/>
        <a:lstStyle/>
        <a:p>
          <a:endParaRPr lang="en-US"/>
        </a:p>
      </dgm:t>
    </dgm:pt>
    <dgm:pt modelId="{9B2DAE7A-387E-594A-998F-BA6695886CC5}" type="sibTrans" cxnId="{38032F6B-D3D2-8D4A-B312-07C26FB16054}">
      <dgm:prSet/>
      <dgm:spPr/>
      <dgm:t>
        <a:bodyPr/>
        <a:lstStyle/>
        <a:p>
          <a:endParaRPr lang="en-US">
            <a:solidFill>
              <a:srgbClr val="000000"/>
            </a:solidFill>
          </a:endParaRPr>
        </a:p>
      </dgm:t>
    </dgm:pt>
    <dgm:pt modelId="{88193DD8-E5DD-4948-B638-B13A48B79C9F}">
      <dgm:prSet phldrT="[Text]"/>
      <dgm:spPr/>
      <dgm:t>
        <a:bodyPr/>
        <a:lstStyle/>
        <a:p>
          <a:r>
            <a:rPr lang="en-US" dirty="0" smtClean="0">
              <a:solidFill>
                <a:srgbClr val="000000"/>
              </a:solidFill>
            </a:rPr>
            <a:t>Role</a:t>
          </a:r>
          <a:endParaRPr lang="en-US" dirty="0">
            <a:solidFill>
              <a:srgbClr val="000000"/>
            </a:solidFill>
          </a:endParaRPr>
        </a:p>
      </dgm:t>
    </dgm:pt>
    <dgm:pt modelId="{12D2B8D4-BA99-7F42-9988-1848B8165FBF}" type="parTrans" cxnId="{77AB5EA0-FD74-5543-80CB-68E5B010EA56}">
      <dgm:prSet/>
      <dgm:spPr/>
      <dgm:t>
        <a:bodyPr/>
        <a:lstStyle/>
        <a:p>
          <a:endParaRPr lang="en-US"/>
        </a:p>
      </dgm:t>
    </dgm:pt>
    <dgm:pt modelId="{57586A84-BA2B-D449-8D29-2CD84BBD7FE5}" type="sibTrans" cxnId="{77AB5EA0-FD74-5543-80CB-68E5B010EA56}">
      <dgm:prSet/>
      <dgm:spPr/>
      <dgm:t>
        <a:bodyPr/>
        <a:lstStyle/>
        <a:p>
          <a:endParaRPr lang="en-US">
            <a:solidFill>
              <a:srgbClr val="000000"/>
            </a:solidFill>
          </a:endParaRPr>
        </a:p>
      </dgm:t>
    </dgm:pt>
    <dgm:pt modelId="{EB734120-65D8-8148-8ACA-A2B3AFD72547}">
      <dgm:prSet phldrT="[Text]"/>
      <dgm:spPr/>
      <dgm:t>
        <a:bodyPr/>
        <a:lstStyle/>
        <a:p>
          <a:r>
            <a:rPr lang="en-US" dirty="0" smtClean="0">
              <a:solidFill>
                <a:srgbClr val="000000"/>
              </a:solidFill>
            </a:rPr>
            <a:t>Doctor</a:t>
          </a:r>
          <a:endParaRPr lang="en-US" dirty="0">
            <a:solidFill>
              <a:srgbClr val="000000"/>
            </a:solidFill>
          </a:endParaRPr>
        </a:p>
      </dgm:t>
    </dgm:pt>
    <dgm:pt modelId="{1C51E728-A8B3-6145-9AA2-AE60C57C5652}" type="parTrans" cxnId="{B2304F87-AA10-8C48-A8FB-DD59C5F613BC}">
      <dgm:prSet/>
      <dgm:spPr/>
      <dgm:t>
        <a:bodyPr/>
        <a:lstStyle/>
        <a:p>
          <a:endParaRPr lang="en-US"/>
        </a:p>
      </dgm:t>
    </dgm:pt>
    <dgm:pt modelId="{2CCC5983-6FB1-8B41-8483-9CF90D0D8360}" type="sibTrans" cxnId="{B2304F87-AA10-8C48-A8FB-DD59C5F613BC}">
      <dgm:prSet/>
      <dgm:spPr/>
      <dgm:t>
        <a:bodyPr/>
        <a:lstStyle/>
        <a:p>
          <a:endParaRPr lang="en-US">
            <a:solidFill>
              <a:srgbClr val="000000"/>
            </a:solidFill>
          </a:endParaRPr>
        </a:p>
      </dgm:t>
    </dgm:pt>
    <dgm:pt modelId="{031A381A-1EB7-ED40-B92A-19BB02B8483D}">
      <dgm:prSet phldrT="[Text]"/>
      <dgm:spPr/>
      <dgm:t>
        <a:bodyPr/>
        <a:lstStyle/>
        <a:p>
          <a:r>
            <a:rPr lang="en-US" dirty="0" smtClean="0">
              <a:solidFill>
                <a:srgbClr val="000000"/>
              </a:solidFill>
            </a:rPr>
            <a:t>Love</a:t>
          </a:r>
          <a:endParaRPr lang="en-US" dirty="0">
            <a:solidFill>
              <a:srgbClr val="000000"/>
            </a:solidFill>
          </a:endParaRPr>
        </a:p>
      </dgm:t>
    </dgm:pt>
    <dgm:pt modelId="{CE64B755-B141-FE46-8913-C4AD425E45DC}" type="parTrans" cxnId="{7034B7D0-A8D0-DF4C-85AB-0B9BA0D685ED}">
      <dgm:prSet/>
      <dgm:spPr/>
      <dgm:t>
        <a:bodyPr/>
        <a:lstStyle/>
        <a:p>
          <a:endParaRPr lang="en-US"/>
        </a:p>
      </dgm:t>
    </dgm:pt>
    <dgm:pt modelId="{33C45E2C-B0A3-154E-B153-22DED405A95A}" type="sibTrans" cxnId="{7034B7D0-A8D0-DF4C-85AB-0B9BA0D685ED}">
      <dgm:prSet/>
      <dgm:spPr/>
      <dgm:t>
        <a:bodyPr/>
        <a:lstStyle/>
        <a:p>
          <a:endParaRPr lang="en-US">
            <a:solidFill>
              <a:srgbClr val="000000"/>
            </a:solidFill>
          </a:endParaRPr>
        </a:p>
      </dgm:t>
    </dgm:pt>
    <dgm:pt modelId="{E3AB03A5-7BB7-AC44-8C62-67DD37C2C24F}">
      <dgm:prSet phldrT="[Text]"/>
      <dgm:spPr/>
      <dgm:t>
        <a:bodyPr/>
        <a:lstStyle/>
        <a:p>
          <a:r>
            <a:rPr lang="en-US" dirty="0" smtClean="0">
              <a:solidFill>
                <a:srgbClr val="000000"/>
              </a:solidFill>
            </a:rPr>
            <a:t>Peace</a:t>
          </a:r>
          <a:endParaRPr lang="en-US" dirty="0">
            <a:solidFill>
              <a:srgbClr val="000000"/>
            </a:solidFill>
          </a:endParaRPr>
        </a:p>
      </dgm:t>
    </dgm:pt>
    <dgm:pt modelId="{DF9B190F-8F4F-3A45-A4A5-6286F8D20D8F}" type="parTrans" cxnId="{751DC273-625A-1446-9979-117F393F6885}">
      <dgm:prSet/>
      <dgm:spPr/>
      <dgm:t>
        <a:bodyPr/>
        <a:lstStyle/>
        <a:p>
          <a:endParaRPr lang="en-US"/>
        </a:p>
      </dgm:t>
    </dgm:pt>
    <dgm:pt modelId="{0F2B33C7-AC7F-4940-812B-70D8B34C17AA}" type="sibTrans" cxnId="{751DC273-625A-1446-9979-117F393F6885}">
      <dgm:prSet/>
      <dgm:spPr/>
      <dgm:t>
        <a:bodyPr/>
        <a:lstStyle/>
        <a:p>
          <a:endParaRPr lang="en-US">
            <a:solidFill>
              <a:srgbClr val="000000"/>
            </a:solidFill>
          </a:endParaRPr>
        </a:p>
      </dgm:t>
    </dgm:pt>
    <dgm:pt modelId="{21B06606-6E41-D64B-AAD0-7CEF5A9ABF75}">
      <dgm:prSet/>
      <dgm:spPr/>
      <dgm:t>
        <a:bodyPr/>
        <a:lstStyle/>
        <a:p>
          <a:r>
            <a:rPr lang="en-US" dirty="0" smtClean="0">
              <a:solidFill>
                <a:srgbClr val="000000"/>
              </a:solidFill>
            </a:rPr>
            <a:t>Green</a:t>
          </a:r>
          <a:endParaRPr lang="en-US" dirty="0">
            <a:solidFill>
              <a:srgbClr val="000000"/>
            </a:solidFill>
          </a:endParaRPr>
        </a:p>
      </dgm:t>
    </dgm:pt>
    <dgm:pt modelId="{D80C48B1-F861-DD4F-9D6F-A414C3C83592}" type="parTrans" cxnId="{504A8E0D-1E9B-4749-A072-0F5AAF3F77BB}">
      <dgm:prSet/>
      <dgm:spPr/>
      <dgm:t>
        <a:bodyPr/>
        <a:lstStyle/>
        <a:p>
          <a:endParaRPr lang="en-US"/>
        </a:p>
      </dgm:t>
    </dgm:pt>
    <dgm:pt modelId="{226CBA65-395E-A741-AB0A-CD82D0AE36D0}" type="sibTrans" cxnId="{504A8E0D-1E9B-4749-A072-0F5AAF3F77BB}">
      <dgm:prSet/>
      <dgm:spPr/>
      <dgm:t>
        <a:bodyPr/>
        <a:lstStyle/>
        <a:p>
          <a:endParaRPr lang="en-US">
            <a:solidFill>
              <a:srgbClr val="000000"/>
            </a:solidFill>
          </a:endParaRPr>
        </a:p>
      </dgm:t>
    </dgm:pt>
    <dgm:pt modelId="{B996B3E2-E0F0-2B4D-9B62-CB36D6659774}" type="pres">
      <dgm:prSet presAssocID="{F0DD20C4-6235-BF43-ABC0-E81CEE58D5F9}" presName="compositeShape" presStyleCnt="0">
        <dgm:presLayoutVars>
          <dgm:chMax val="7"/>
          <dgm:dir/>
          <dgm:resizeHandles val="exact"/>
        </dgm:presLayoutVars>
      </dgm:prSet>
      <dgm:spPr/>
      <dgm:t>
        <a:bodyPr/>
        <a:lstStyle/>
        <a:p>
          <a:endParaRPr lang="en-US"/>
        </a:p>
      </dgm:t>
    </dgm:pt>
    <dgm:pt modelId="{46CC81A0-1721-F143-ADC0-C65C5D30CFBC}" type="pres">
      <dgm:prSet presAssocID="{F0DD20C4-6235-BF43-ABC0-E81CEE58D5F9}" presName="wedge1" presStyleLbl="node1" presStyleIdx="0" presStyleCnt="6"/>
      <dgm:spPr/>
      <dgm:t>
        <a:bodyPr/>
        <a:lstStyle/>
        <a:p>
          <a:endParaRPr lang="en-US"/>
        </a:p>
      </dgm:t>
    </dgm:pt>
    <dgm:pt modelId="{9E45939C-40E1-3847-9E57-98EE811C329F}" type="pres">
      <dgm:prSet presAssocID="{F0DD20C4-6235-BF43-ABC0-E81CEE58D5F9}" presName="wedge1Tx" presStyleLbl="node1" presStyleIdx="0" presStyleCnt="6">
        <dgm:presLayoutVars>
          <dgm:chMax val="0"/>
          <dgm:chPref val="0"/>
          <dgm:bulletEnabled val="1"/>
        </dgm:presLayoutVars>
      </dgm:prSet>
      <dgm:spPr/>
      <dgm:t>
        <a:bodyPr/>
        <a:lstStyle/>
        <a:p>
          <a:endParaRPr lang="en-US"/>
        </a:p>
      </dgm:t>
    </dgm:pt>
    <dgm:pt modelId="{EA62239C-D21E-2749-A590-95B0131AD075}" type="pres">
      <dgm:prSet presAssocID="{F0DD20C4-6235-BF43-ABC0-E81CEE58D5F9}" presName="wedge2" presStyleLbl="node1" presStyleIdx="1" presStyleCnt="6"/>
      <dgm:spPr/>
      <dgm:t>
        <a:bodyPr/>
        <a:lstStyle/>
        <a:p>
          <a:endParaRPr lang="en-US"/>
        </a:p>
      </dgm:t>
    </dgm:pt>
    <dgm:pt modelId="{52A3DD75-8A70-6044-A062-7E3BE015A662}" type="pres">
      <dgm:prSet presAssocID="{F0DD20C4-6235-BF43-ABC0-E81CEE58D5F9}" presName="wedge2Tx" presStyleLbl="node1" presStyleIdx="1" presStyleCnt="6">
        <dgm:presLayoutVars>
          <dgm:chMax val="0"/>
          <dgm:chPref val="0"/>
          <dgm:bulletEnabled val="1"/>
        </dgm:presLayoutVars>
      </dgm:prSet>
      <dgm:spPr/>
      <dgm:t>
        <a:bodyPr/>
        <a:lstStyle/>
        <a:p>
          <a:endParaRPr lang="en-US"/>
        </a:p>
      </dgm:t>
    </dgm:pt>
    <dgm:pt modelId="{E4886284-6721-7741-B628-E3E93CD3F06B}" type="pres">
      <dgm:prSet presAssocID="{F0DD20C4-6235-BF43-ABC0-E81CEE58D5F9}" presName="wedge3" presStyleLbl="node1" presStyleIdx="2" presStyleCnt="6"/>
      <dgm:spPr/>
      <dgm:t>
        <a:bodyPr/>
        <a:lstStyle/>
        <a:p>
          <a:endParaRPr lang="en-US"/>
        </a:p>
      </dgm:t>
    </dgm:pt>
    <dgm:pt modelId="{0783B453-616E-874E-8FBE-8B696B7C496A}" type="pres">
      <dgm:prSet presAssocID="{F0DD20C4-6235-BF43-ABC0-E81CEE58D5F9}" presName="wedge3Tx" presStyleLbl="node1" presStyleIdx="2" presStyleCnt="6">
        <dgm:presLayoutVars>
          <dgm:chMax val="0"/>
          <dgm:chPref val="0"/>
          <dgm:bulletEnabled val="1"/>
        </dgm:presLayoutVars>
      </dgm:prSet>
      <dgm:spPr/>
      <dgm:t>
        <a:bodyPr/>
        <a:lstStyle/>
        <a:p>
          <a:endParaRPr lang="en-US"/>
        </a:p>
      </dgm:t>
    </dgm:pt>
    <dgm:pt modelId="{62DF0201-A31E-3647-AA9D-4E863BB91A8A}" type="pres">
      <dgm:prSet presAssocID="{F0DD20C4-6235-BF43-ABC0-E81CEE58D5F9}" presName="wedge4" presStyleLbl="node1" presStyleIdx="3" presStyleCnt="6"/>
      <dgm:spPr/>
      <dgm:t>
        <a:bodyPr/>
        <a:lstStyle/>
        <a:p>
          <a:endParaRPr lang="en-US"/>
        </a:p>
      </dgm:t>
    </dgm:pt>
    <dgm:pt modelId="{86677623-2DCC-3C49-9DEF-3B11218BDF53}" type="pres">
      <dgm:prSet presAssocID="{F0DD20C4-6235-BF43-ABC0-E81CEE58D5F9}" presName="wedge4Tx" presStyleLbl="node1" presStyleIdx="3" presStyleCnt="6">
        <dgm:presLayoutVars>
          <dgm:chMax val="0"/>
          <dgm:chPref val="0"/>
          <dgm:bulletEnabled val="1"/>
        </dgm:presLayoutVars>
      </dgm:prSet>
      <dgm:spPr/>
      <dgm:t>
        <a:bodyPr/>
        <a:lstStyle/>
        <a:p>
          <a:endParaRPr lang="en-US"/>
        </a:p>
      </dgm:t>
    </dgm:pt>
    <dgm:pt modelId="{AECE3BF4-1EF1-714A-AB37-E8E96194E434}" type="pres">
      <dgm:prSet presAssocID="{F0DD20C4-6235-BF43-ABC0-E81CEE58D5F9}" presName="wedge5" presStyleLbl="node1" presStyleIdx="4" presStyleCnt="6"/>
      <dgm:spPr/>
      <dgm:t>
        <a:bodyPr/>
        <a:lstStyle/>
        <a:p>
          <a:endParaRPr lang="en-US"/>
        </a:p>
      </dgm:t>
    </dgm:pt>
    <dgm:pt modelId="{93583D10-3693-FF4F-8C70-80A4A3C682F8}" type="pres">
      <dgm:prSet presAssocID="{F0DD20C4-6235-BF43-ABC0-E81CEE58D5F9}" presName="wedge5Tx" presStyleLbl="node1" presStyleIdx="4" presStyleCnt="6">
        <dgm:presLayoutVars>
          <dgm:chMax val="0"/>
          <dgm:chPref val="0"/>
          <dgm:bulletEnabled val="1"/>
        </dgm:presLayoutVars>
      </dgm:prSet>
      <dgm:spPr/>
      <dgm:t>
        <a:bodyPr/>
        <a:lstStyle/>
        <a:p>
          <a:endParaRPr lang="en-US"/>
        </a:p>
      </dgm:t>
    </dgm:pt>
    <dgm:pt modelId="{A3ECAAFF-137E-FC4B-B2EE-E5752CBBBAD3}" type="pres">
      <dgm:prSet presAssocID="{F0DD20C4-6235-BF43-ABC0-E81CEE58D5F9}" presName="wedge6" presStyleLbl="node1" presStyleIdx="5" presStyleCnt="6"/>
      <dgm:spPr/>
      <dgm:t>
        <a:bodyPr/>
        <a:lstStyle/>
        <a:p>
          <a:endParaRPr lang="en-US"/>
        </a:p>
      </dgm:t>
    </dgm:pt>
    <dgm:pt modelId="{7454201C-C837-2C48-ACCD-DFCB63B9F2C4}" type="pres">
      <dgm:prSet presAssocID="{F0DD20C4-6235-BF43-ABC0-E81CEE58D5F9}" presName="wedge6Tx" presStyleLbl="node1" presStyleIdx="5" presStyleCnt="6">
        <dgm:presLayoutVars>
          <dgm:chMax val="0"/>
          <dgm:chPref val="0"/>
          <dgm:bulletEnabled val="1"/>
        </dgm:presLayoutVars>
      </dgm:prSet>
      <dgm:spPr/>
      <dgm:t>
        <a:bodyPr/>
        <a:lstStyle/>
        <a:p>
          <a:endParaRPr lang="en-US"/>
        </a:p>
      </dgm:t>
    </dgm:pt>
  </dgm:ptLst>
  <dgm:cxnLst>
    <dgm:cxn modelId="{02C4D7DF-7A45-E24A-9EEE-BBDC8F1EA7C7}" type="presOf" srcId="{E3AB03A5-7BB7-AC44-8C62-67DD37C2C24F}" destId="{A3ECAAFF-137E-FC4B-B2EE-E5752CBBBAD3}" srcOrd="0" destOrd="0" presId="urn:microsoft.com/office/officeart/2005/8/layout/chart3"/>
    <dgm:cxn modelId="{77AB5EA0-FD74-5543-80CB-68E5B010EA56}" srcId="{F0DD20C4-6235-BF43-ABC0-E81CEE58D5F9}" destId="{88193DD8-E5DD-4948-B638-B13A48B79C9F}" srcOrd="2" destOrd="0" parTransId="{12D2B8D4-BA99-7F42-9988-1848B8165FBF}" sibTransId="{57586A84-BA2B-D449-8D29-2CD84BBD7FE5}"/>
    <dgm:cxn modelId="{38032F6B-D3D2-8D4A-B312-07C26FB16054}" srcId="{F0DD20C4-6235-BF43-ABC0-E81CEE58D5F9}" destId="{8DA88CBD-8775-1A4D-8199-144BF025BA75}" srcOrd="0" destOrd="0" parTransId="{E7002E76-C95D-8C40-89E1-6B4946971430}" sibTransId="{9B2DAE7A-387E-594A-998F-BA6695886CC5}"/>
    <dgm:cxn modelId="{7034B7D0-A8D0-DF4C-85AB-0B9BA0D685ED}" srcId="{F0DD20C4-6235-BF43-ABC0-E81CEE58D5F9}" destId="{031A381A-1EB7-ED40-B92A-19BB02B8483D}" srcOrd="4" destOrd="0" parTransId="{CE64B755-B141-FE46-8913-C4AD425E45DC}" sibTransId="{33C45E2C-B0A3-154E-B153-22DED405A95A}"/>
    <dgm:cxn modelId="{0903BABD-6AF7-D248-A787-E6BBFCA972C3}" type="presOf" srcId="{88193DD8-E5DD-4948-B638-B13A48B79C9F}" destId="{E4886284-6721-7741-B628-E3E93CD3F06B}" srcOrd="0" destOrd="0" presId="urn:microsoft.com/office/officeart/2005/8/layout/chart3"/>
    <dgm:cxn modelId="{C359B7AC-0F0A-8A40-8C4C-752AD5EFA735}" type="presOf" srcId="{21B06606-6E41-D64B-AAD0-7CEF5A9ABF75}" destId="{EA62239C-D21E-2749-A590-95B0131AD075}" srcOrd="0" destOrd="0" presId="urn:microsoft.com/office/officeart/2005/8/layout/chart3"/>
    <dgm:cxn modelId="{2BA507C3-CBA0-AD49-B2FA-739B94FDC118}" type="presOf" srcId="{E3AB03A5-7BB7-AC44-8C62-67DD37C2C24F}" destId="{7454201C-C837-2C48-ACCD-DFCB63B9F2C4}" srcOrd="1" destOrd="0" presId="urn:microsoft.com/office/officeart/2005/8/layout/chart3"/>
    <dgm:cxn modelId="{751DC273-625A-1446-9979-117F393F6885}" srcId="{F0DD20C4-6235-BF43-ABC0-E81CEE58D5F9}" destId="{E3AB03A5-7BB7-AC44-8C62-67DD37C2C24F}" srcOrd="5" destOrd="0" parTransId="{DF9B190F-8F4F-3A45-A4A5-6286F8D20D8F}" sibTransId="{0F2B33C7-AC7F-4940-812B-70D8B34C17AA}"/>
    <dgm:cxn modelId="{98D61326-10A4-724E-A465-A70C17FCD40C}" type="presOf" srcId="{8DA88CBD-8775-1A4D-8199-144BF025BA75}" destId="{9E45939C-40E1-3847-9E57-98EE811C329F}" srcOrd="1" destOrd="0" presId="urn:microsoft.com/office/officeart/2005/8/layout/chart3"/>
    <dgm:cxn modelId="{B35A4476-5AFB-8040-B52B-6657F2DE3D18}" type="presOf" srcId="{88193DD8-E5DD-4948-B638-B13A48B79C9F}" destId="{0783B453-616E-874E-8FBE-8B696B7C496A}" srcOrd="1" destOrd="0" presId="urn:microsoft.com/office/officeart/2005/8/layout/chart3"/>
    <dgm:cxn modelId="{A74B485C-E99D-9443-9CEF-4879C2D0A2F9}" type="presOf" srcId="{21B06606-6E41-D64B-AAD0-7CEF5A9ABF75}" destId="{52A3DD75-8A70-6044-A062-7E3BE015A662}" srcOrd="1" destOrd="0" presId="urn:microsoft.com/office/officeart/2005/8/layout/chart3"/>
    <dgm:cxn modelId="{504A8E0D-1E9B-4749-A072-0F5AAF3F77BB}" srcId="{F0DD20C4-6235-BF43-ABC0-E81CEE58D5F9}" destId="{21B06606-6E41-D64B-AAD0-7CEF5A9ABF75}" srcOrd="1" destOrd="0" parTransId="{D80C48B1-F861-DD4F-9D6F-A414C3C83592}" sibTransId="{226CBA65-395E-A741-AB0A-CD82D0AE36D0}"/>
    <dgm:cxn modelId="{99A3D95A-FDA5-844E-94DB-5AD1EA11357E}" type="presOf" srcId="{031A381A-1EB7-ED40-B92A-19BB02B8483D}" destId="{93583D10-3693-FF4F-8C70-80A4A3C682F8}" srcOrd="1" destOrd="0" presId="urn:microsoft.com/office/officeart/2005/8/layout/chart3"/>
    <dgm:cxn modelId="{D740CB09-9E46-A145-8980-791E9805CE39}" type="presOf" srcId="{EB734120-65D8-8148-8ACA-A2B3AFD72547}" destId="{62DF0201-A31E-3647-AA9D-4E863BB91A8A}" srcOrd="0" destOrd="0" presId="urn:microsoft.com/office/officeart/2005/8/layout/chart3"/>
    <dgm:cxn modelId="{391D1749-D838-B34E-8781-9B0BC60E8039}" type="presOf" srcId="{8DA88CBD-8775-1A4D-8199-144BF025BA75}" destId="{46CC81A0-1721-F143-ADC0-C65C5D30CFBC}" srcOrd="0" destOrd="0" presId="urn:microsoft.com/office/officeart/2005/8/layout/chart3"/>
    <dgm:cxn modelId="{CBE5BB55-227E-A74F-BB4A-D1C41FCEFCC5}" type="presOf" srcId="{F0DD20C4-6235-BF43-ABC0-E81CEE58D5F9}" destId="{B996B3E2-E0F0-2B4D-9B62-CB36D6659774}" srcOrd="0" destOrd="0" presId="urn:microsoft.com/office/officeart/2005/8/layout/chart3"/>
    <dgm:cxn modelId="{B2304F87-AA10-8C48-A8FB-DD59C5F613BC}" srcId="{F0DD20C4-6235-BF43-ABC0-E81CEE58D5F9}" destId="{EB734120-65D8-8148-8ACA-A2B3AFD72547}" srcOrd="3" destOrd="0" parTransId="{1C51E728-A8B3-6145-9AA2-AE60C57C5652}" sibTransId="{2CCC5983-6FB1-8B41-8483-9CF90D0D8360}"/>
    <dgm:cxn modelId="{43D08386-CAE7-B34E-9CB1-03B349BD5705}" type="presOf" srcId="{EB734120-65D8-8148-8ACA-A2B3AFD72547}" destId="{86677623-2DCC-3C49-9DEF-3B11218BDF53}" srcOrd="1" destOrd="0" presId="urn:microsoft.com/office/officeart/2005/8/layout/chart3"/>
    <dgm:cxn modelId="{E8704984-71AD-D049-AEC6-5F477C76E946}" type="presOf" srcId="{031A381A-1EB7-ED40-B92A-19BB02B8483D}" destId="{AECE3BF4-1EF1-714A-AB37-E8E96194E434}" srcOrd="0" destOrd="0" presId="urn:microsoft.com/office/officeart/2005/8/layout/chart3"/>
    <dgm:cxn modelId="{5EAE85BB-1CA3-F34A-9D74-FBD51304241C}" type="presParOf" srcId="{B996B3E2-E0F0-2B4D-9B62-CB36D6659774}" destId="{46CC81A0-1721-F143-ADC0-C65C5D30CFBC}" srcOrd="0" destOrd="0" presId="urn:microsoft.com/office/officeart/2005/8/layout/chart3"/>
    <dgm:cxn modelId="{13695B30-653B-974D-A208-C98192A9D82A}" type="presParOf" srcId="{B996B3E2-E0F0-2B4D-9B62-CB36D6659774}" destId="{9E45939C-40E1-3847-9E57-98EE811C329F}" srcOrd="1" destOrd="0" presId="urn:microsoft.com/office/officeart/2005/8/layout/chart3"/>
    <dgm:cxn modelId="{8CA8C439-1142-EE40-8106-2A92B967141A}" type="presParOf" srcId="{B996B3E2-E0F0-2B4D-9B62-CB36D6659774}" destId="{EA62239C-D21E-2749-A590-95B0131AD075}" srcOrd="2" destOrd="0" presId="urn:microsoft.com/office/officeart/2005/8/layout/chart3"/>
    <dgm:cxn modelId="{F19DE68C-DA23-8540-8835-535A62BEDB6E}" type="presParOf" srcId="{B996B3E2-E0F0-2B4D-9B62-CB36D6659774}" destId="{52A3DD75-8A70-6044-A062-7E3BE015A662}" srcOrd="3" destOrd="0" presId="urn:microsoft.com/office/officeart/2005/8/layout/chart3"/>
    <dgm:cxn modelId="{66656DF0-9A36-5A42-AA92-39EB991B8C45}" type="presParOf" srcId="{B996B3E2-E0F0-2B4D-9B62-CB36D6659774}" destId="{E4886284-6721-7741-B628-E3E93CD3F06B}" srcOrd="4" destOrd="0" presId="urn:microsoft.com/office/officeart/2005/8/layout/chart3"/>
    <dgm:cxn modelId="{DA87C18E-60EF-0E4E-B7C7-A30153A90374}" type="presParOf" srcId="{B996B3E2-E0F0-2B4D-9B62-CB36D6659774}" destId="{0783B453-616E-874E-8FBE-8B696B7C496A}" srcOrd="5" destOrd="0" presId="urn:microsoft.com/office/officeart/2005/8/layout/chart3"/>
    <dgm:cxn modelId="{F74A4AF1-EAC3-B346-BAD9-15F492B36AA0}" type="presParOf" srcId="{B996B3E2-E0F0-2B4D-9B62-CB36D6659774}" destId="{62DF0201-A31E-3647-AA9D-4E863BB91A8A}" srcOrd="6" destOrd="0" presId="urn:microsoft.com/office/officeart/2005/8/layout/chart3"/>
    <dgm:cxn modelId="{120B28FB-3589-5F47-A51D-12D0456A2D76}" type="presParOf" srcId="{B996B3E2-E0F0-2B4D-9B62-CB36D6659774}" destId="{86677623-2DCC-3C49-9DEF-3B11218BDF53}" srcOrd="7" destOrd="0" presId="urn:microsoft.com/office/officeart/2005/8/layout/chart3"/>
    <dgm:cxn modelId="{30C1B7E7-FE5B-744A-8486-E15AC29184C4}" type="presParOf" srcId="{B996B3E2-E0F0-2B4D-9B62-CB36D6659774}" destId="{AECE3BF4-1EF1-714A-AB37-E8E96194E434}" srcOrd="8" destOrd="0" presId="urn:microsoft.com/office/officeart/2005/8/layout/chart3"/>
    <dgm:cxn modelId="{7F56CCD6-BFD0-F942-8516-A170675FADF1}" type="presParOf" srcId="{B996B3E2-E0F0-2B4D-9B62-CB36D6659774}" destId="{93583D10-3693-FF4F-8C70-80A4A3C682F8}" srcOrd="9" destOrd="0" presId="urn:microsoft.com/office/officeart/2005/8/layout/chart3"/>
    <dgm:cxn modelId="{FEBBE40E-6221-5441-96C5-3FA566E00458}" type="presParOf" srcId="{B996B3E2-E0F0-2B4D-9B62-CB36D6659774}" destId="{A3ECAAFF-137E-FC4B-B2EE-E5752CBBBAD3}" srcOrd="10" destOrd="0" presId="urn:microsoft.com/office/officeart/2005/8/layout/chart3"/>
    <dgm:cxn modelId="{E8A1B5EB-8E58-844D-87EB-537546642FFB}" type="presParOf" srcId="{B996B3E2-E0F0-2B4D-9B62-CB36D6659774}" destId="{7454201C-C837-2C48-ACCD-DFCB63B9F2C4}" srcOrd="11" destOrd="0" presId="urn:microsoft.com/office/officeart/2005/8/layout/chart3"/>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689A48B-DC36-1A46-8CE9-B756E8E0F456}" type="doc">
      <dgm:prSet loTypeId="urn:microsoft.com/office/officeart/2008/layout/CaptionedPictures" loCatId="" qsTypeId="urn:microsoft.com/office/officeart/2005/8/quickstyle/simple4" qsCatId="simple" csTypeId="urn:microsoft.com/office/officeart/2005/8/colors/colorful1" csCatId="colorful" phldr="1"/>
      <dgm:spPr/>
      <dgm:t>
        <a:bodyPr/>
        <a:lstStyle/>
        <a:p>
          <a:endParaRPr lang="en-US"/>
        </a:p>
      </dgm:t>
    </dgm:pt>
    <dgm:pt modelId="{B8678FF2-3688-A841-87EC-40B65E1BA9EC}">
      <dgm:prSet phldrT="[Text]"/>
      <dgm:spPr/>
      <dgm:t>
        <a:bodyPr/>
        <a:lstStyle/>
        <a:p>
          <a:r>
            <a:rPr lang="en-US" dirty="0" smtClean="0"/>
            <a:t> </a:t>
          </a:r>
          <a:endParaRPr lang="en-US" dirty="0"/>
        </a:p>
      </dgm:t>
    </dgm:pt>
    <dgm:pt modelId="{9AEC188A-1D88-1542-B05E-CC6260CCA703}" type="parTrans" cxnId="{F71A4613-1E02-B046-9278-C5D0812A7E9F}">
      <dgm:prSet/>
      <dgm:spPr/>
      <dgm:t>
        <a:bodyPr/>
        <a:lstStyle/>
        <a:p>
          <a:endParaRPr lang="en-US"/>
        </a:p>
      </dgm:t>
    </dgm:pt>
    <dgm:pt modelId="{D303470A-71EB-9B4B-9BDB-0B90933CB141}" type="sibTrans" cxnId="{F71A4613-1E02-B046-9278-C5D0812A7E9F}">
      <dgm:prSet/>
      <dgm:spPr/>
      <dgm:t>
        <a:bodyPr/>
        <a:lstStyle/>
        <a:p>
          <a:endParaRPr lang="en-US"/>
        </a:p>
      </dgm:t>
    </dgm:pt>
    <dgm:pt modelId="{AE55111A-50F3-5D41-9B01-5CA29E9C1EC3}">
      <dgm:prSet phldrT="[Text]"/>
      <dgm:spPr/>
      <dgm:t>
        <a:bodyPr/>
        <a:lstStyle/>
        <a:p>
          <a:r>
            <a:rPr lang="en-US" dirty="0" smtClean="0"/>
            <a:t>What you said</a:t>
          </a:r>
          <a:endParaRPr lang="en-US" dirty="0"/>
        </a:p>
      </dgm:t>
    </dgm:pt>
    <dgm:pt modelId="{83243F32-6B97-7446-ACDB-C1066F71F67D}" type="parTrans" cxnId="{AF3731CB-3D3E-8649-BCF1-5DC44C7728E5}">
      <dgm:prSet/>
      <dgm:spPr/>
      <dgm:t>
        <a:bodyPr/>
        <a:lstStyle/>
        <a:p>
          <a:endParaRPr lang="en-US"/>
        </a:p>
      </dgm:t>
    </dgm:pt>
    <dgm:pt modelId="{23F72992-79B3-A74A-8989-326912A0C56B}" type="sibTrans" cxnId="{AF3731CB-3D3E-8649-BCF1-5DC44C7728E5}">
      <dgm:prSet/>
      <dgm:spPr/>
      <dgm:t>
        <a:bodyPr/>
        <a:lstStyle/>
        <a:p>
          <a:endParaRPr lang="en-US"/>
        </a:p>
      </dgm:t>
    </dgm:pt>
    <dgm:pt modelId="{AE9FA971-2896-F24C-86BC-7CDAC1146835}">
      <dgm:prSet phldrT="[Text]"/>
      <dgm:spPr/>
      <dgm:t>
        <a:bodyPr/>
        <a:lstStyle/>
        <a:p>
          <a:r>
            <a:rPr lang="en-US" dirty="0" smtClean="0"/>
            <a:t> </a:t>
          </a:r>
          <a:endParaRPr lang="en-US" dirty="0"/>
        </a:p>
      </dgm:t>
    </dgm:pt>
    <dgm:pt modelId="{02CCE73C-5498-AA48-BC04-5E1C8751776E}" type="parTrans" cxnId="{FECD91B7-995D-5444-AE70-53706549D6C7}">
      <dgm:prSet/>
      <dgm:spPr/>
      <dgm:t>
        <a:bodyPr/>
        <a:lstStyle/>
        <a:p>
          <a:endParaRPr lang="en-US"/>
        </a:p>
      </dgm:t>
    </dgm:pt>
    <dgm:pt modelId="{ACBD3B0B-31C0-C14F-9556-77CFDAE53776}" type="sibTrans" cxnId="{FECD91B7-995D-5444-AE70-53706549D6C7}">
      <dgm:prSet/>
      <dgm:spPr/>
      <dgm:t>
        <a:bodyPr/>
        <a:lstStyle/>
        <a:p>
          <a:endParaRPr lang="en-US"/>
        </a:p>
      </dgm:t>
    </dgm:pt>
    <dgm:pt modelId="{26D985BB-7867-134F-9E1B-213A1A769071}">
      <dgm:prSet phldrT="[Text]"/>
      <dgm:spPr/>
      <dgm:t>
        <a:bodyPr/>
        <a:lstStyle/>
        <a:p>
          <a:r>
            <a:rPr lang="en-US" dirty="0" smtClean="0"/>
            <a:t>What they heard</a:t>
          </a:r>
          <a:endParaRPr lang="en-US" dirty="0"/>
        </a:p>
      </dgm:t>
    </dgm:pt>
    <dgm:pt modelId="{54E2A787-D5A0-5046-BCCB-736E9807E56F}" type="parTrans" cxnId="{04AD2017-95C7-404E-95EA-1B4183A5ED7A}">
      <dgm:prSet/>
      <dgm:spPr/>
      <dgm:t>
        <a:bodyPr/>
        <a:lstStyle/>
        <a:p>
          <a:endParaRPr lang="en-US"/>
        </a:p>
      </dgm:t>
    </dgm:pt>
    <dgm:pt modelId="{9C3F4552-F0F5-A94B-B0A3-EE4395859C77}" type="sibTrans" cxnId="{04AD2017-95C7-404E-95EA-1B4183A5ED7A}">
      <dgm:prSet/>
      <dgm:spPr/>
      <dgm:t>
        <a:bodyPr/>
        <a:lstStyle/>
        <a:p>
          <a:endParaRPr lang="en-US"/>
        </a:p>
      </dgm:t>
    </dgm:pt>
    <dgm:pt modelId="{7368C816-9813-DB41-895D-17ECCC11520D}">
      <dgm:prSet phldrT="[Text]"/>
      <dgm:spPr/>
      <dgm:t>
        <a:bodyPr/>
        <a:lstStyle/>
        <a:p>
          <a:r>
            <a:rPr lang="en-US" dirty="0" smtClean="0"/>
            <a:t> </a:t>
          </a:r>
          <a:endParaRPr lang="en-US" dirty="0"/>
        </a:p>
      </dgm:t>
    </dgm:pt>
    <dgm:pt modelId="{602543D6-3B69-C249-9D9D-52DA0EF66384}" type="parTrans" cxnId="{ED5324E9-21B7-A64A-9899-64009825BFAF}">
      <dgm:prSet/>
      <dgm:spPr/>
      <dgm:t>
        <a:bodyPr/>
        <a:lstStyle/>
        <a:p>
          <a:endParaRPr lang="en-US"/>
        </a:p>
      </dgm:t>
    </dgm:pt>
    <dgm:pt modelId="{4AB38C47-DF5F-0F41-BE66-D4BE90EF192C}" type="sibTrans" cxnId="{ED5324E9-21B7-A64A-9899-64009825BFAF}">
      <dgm:prSet/>
      <dgm:spPr/>
      <dgm:t>
        <a:bodyPr/>
        <a:lstStyle/>
        <a:p>
          <a:endParaRPr lang="en-US"/>
        </a:p>
      </dgm:t>
    </dgm:pt>
    <dgm:pt modelId="{B7130B27-B7AA-D94C-9B51-54CF31965191}">
      <dgm:prSet phldrT="[Text]"/>
      <dgm:spPr>
        <a:solidFill>
          <a:schemeClr val="accent1"/>
        </a:solidFill>
      </dgm:spPr>
      <dgm:t>
        <a:bodyPr/>
        <a:lstStyle/>
        <a:p>
          <a:r>
            <a:rPr lang="en-US" dirty="0" smtClean="0"/>
            <a:t>To say instead</a:t>
          </a:r>
          <a:endParaRPr lang="en-US" dirty="0"/>
        </a:p>
      </dgm:t>
    </dgm:pt>
    <dgm:pt modelId="{AE1FFB47-D33E-9342-94AF-03CB40E3E6A1}" type="parTrans" cxnId="{76841197-5399-7846-AE1C-2FBCE9E2CA30}">
      <dgm:prSet/>
      <dgm:spPr/>
      <dgm:t>
        <a:bodyPr/>
        <a:lstStyle/>
        <a:p>
          <a:endParaRPr lang="en-US"/>
        </a:p>
      </dgm:t>
    </dgm:pt>
    <dgm:pt modelId="{1D070839-6909-2643-8A10-FFAE3D2FD167}" type="sibTrans" cxnId="{76841197-5399-7846-AE1C-2FBCE9E2CA30}">
      <dgm:prSet/>
      <dgm:spPr/>
      <dgm:t>
        <a:bodyPr/>
        <a:lstStyle/>
        <a:p>
          <a:endParaRPr lang="en-US"/>
        </a:p>
      </dgm:t>
    </dgm:pt>
    <dgm:pt modelId="{F59DC109-1F42-6940-AC32-5F228223BF83}" type="pres">
      <dgm:prSet presAssocID="{4689A48B-DC36-1A46-8CE9-B756E8E0F456}" presName="Name0" presStyleCnt="0">
        <dgm:presLayoutVars>
          <dgm:chMax/>
          <dgm:chPref/>
          <dgm:dir/>
        </dgm:presLayoutVars>
      </dgm:prSet>
      <dgm:spPr/>
      <dgm:t>
        <a:bodyPr/>
        <a:lstStyle/>
        <a:p>
          <a:endParaRPr lang="en-US"/>
        </a:p>
      </dgm:t>
    </dgm:pt>
    <dgm:pt modelId="{BD13C9A0-FBE2-6F4D-8158-0268E42CEC8E}" type="pres">
      <dgm:prSet presAssocID="{B8678FF2-3688-A841-87EC-40B65E1BA9EC}" presName="composite" presStyleCnt="0">
        <dgm:presLayoutVars>
          <dgm:chMax val="1"/>
          <dgm:chPref val="1"/>
        </dgm:presLayoutVars>
      </dgm:prSet>
      <dgm:spPr/>
    </dgm:pt>
    <dgm:pt modelId="{2EBAF6D6-072A-984D-A292-E98AA3515E70}" type="pres">
      <dgm:prSet presAssocID="{B8678FF2-3688-A841-87EC-40B65E1BA9EC}" presName="Accent" presStyleLbl="trAlignAcc1" presStyleIdx="0" presStyleCnt="3">
        <dgm:presLayoutVars>
          <dgm:chMax val="0"/>
          <dgm:chPref val="0"/>
        </dgm:presLayoutVars>
      </dgm:prSet>
      <dgm:spPr/>
    </dgm:pt>
    <dgm:pt modelId="{B30DC598-DD00-2F4E-A840-0C6CAA6A48FC}" type="pres">
      <dgm:prSet presAssocID="{B8678FF2-3688-A841-87EC-40B65E1BA9EC}" presName="Image" presStyleLbl="alignImgPlace1" presStyleIdx="0" presStyleCnt="3">
        <dgm:presLayoutVars>
          <dgm:chMax val="0"/>
          <dgm:chPref val="0"/>
        </dgm:presLayoutVars>
      </dgm:prSet>
      <dgm:spPr>
        <a:blipFill rotWithShape="1">
          <a:blip xmlns:r="http://schemas.openxmlformats.org/officeDocument/2006/relationships" r:embed="rId1"/>
          <a:stretch>
            <a:fillRect/>
          </a:stretch>
        </a:blipFill>
      </dgm:spPr>
    </dgm:pt>
    <dgm:pt modelId="{670DF929-CF98-5A4C-94FE-BF96128AF109}" type="pres">
      <dgm:prSet presAssocID="{B8678FF2-3688-A841-87EC-40B65E1BA9EC}" presName="ChildComposite" presStyleCnt="0"/>
      <dgm:spPr/>
    </dgm:pt>
    <dgm:pt modelId="{C907C9E9-7985-A241-BFDB-A2230C18A753}" type="pres">
      <dgm:prSet presAssocID="{B8678FF2-3688-A841-87EC-40B65E1BA9EC}" presName="Child" presStyleLbl="node1" presStyleIdx="0" presStyleCnt="3">
        <dgm:presLayoutVars>
          <dgm:chMax val="0"/>
          <dgm:chPref val="0"/>
          <dgm:bulletEnabled val="1"/>
        </dgm:presLayoutVars>
      </dgm:prSet>
      <dgm:spPr/>
      <dgm:t>
        <a:bodyPr/>
        <a:lstStyle/>
        <a:p>
          <a:endParaRPr lang="en-US"/>
        </a:p>
      </dgm:t>
    </dgm:pt>
    <dgm:pt modelId="{C28B1AE7-287D-1A4F-B25A-2D160D7A3987}" type="pres">
      <dgm:prSet presAssocID="{B8678FF2-3688-A841-87EC-40B65E1BA9EC}" presName="Parent" presStyleLbl="revTx" presStyleIdx="0" presStyleCnt="3">
        <dgm:presLayoutVars>
          <dgm:chMax val="1"/>
          <dgm:chPref val="0"/>
          <dgm:bulletEnabled val="1"/>
        </dgm:presLayoutVars>
      </dgm:prSet>
      <dgm:spPr/>
      <dgm:t>
        <a:bodyPr/>
        <a:lstStyle/>
        <a:p>
          <a:endParaRPr lang="en-US"/>
        </a:p>
      </dgm:t>
    </dgm:pt>
    <dgm:pt modelId="{0CF2E50B-B6BE-2141-99F0-F95E9B1062E3}" type="pres">
      <dgm:prSet presAssocID="{D303470A-71EB-9B4B-9BDB-0B90933CB141}" presName="sibTrans" presStyleCnt="0"/>
      <dgm:spPr/>
    </dgm:pt>
    <dgm:pt modelId="{0A52F2FD-049A-254E-85AE-C013974E4C00}" type="pres">
      <dgm:prSet presAssocID="{AE9FA971-2896-F24C-86BC-7CDAC1146835}" presName="composite" presStyleCnt="0">
        <dgm:presLayoutVars>
          <dgm:chMax val="1"/>
          <dgm:chPref val="1"/>
        </dgm:presLayoutVars>
      </dgm:prSet>
      <dgm:spPr/>
    </dgm:pt>
    <dgm:pt modelId="{F5DFFA43-AF36-9148-9ECA-733EA1C680EB}" type="pres">
      <dgm:prSet presAssocID="{AE9FA971-2896-F24C-86BC-7CDAC1146835}" presName="Accent" presStyleLbl="trAlignAcc1" presStyleIdx="1" presStyleCnt="3">
        <dgm:presLayoutVars>
          <dgm:chMax val="0"/>
          <dgm:chPref val="0"/>
        </dgm:presLayoutVars>
      </dgm:prSet>
      <dgm:spPr/>
    </dgm:pt>
    <dgm:pt modelId="{D7CE2CB6-1412-9D45-998F-7B3F46023B86}" type="pres">
      <dgm:prSet presAssocID="{AE9FA971-2896-F24C-86BC-7CDAC1146835}" presName="Image" presStyleLbl="alignImgPlace1" presStyleIdx="1" presStyleCnt="3">
        <dgm:presLayoutVars>
          <dgm:chMax val="0"/>
          <dgm:chPref val="0"/>
        </dgm:presLayoutVars>
      </dgm:prSet>
      <dgm:spPr>
        <a:blipFill rotWithShape="1">
          <a:blip xmlns:r="http://schemas.openxmlformats.org/officeDocument/2006/relationships" r:embed="rId2"/>
          <a:stretch>
            <a:fillRect/>
          </a:stretch>
        </a:blipFill>
      </dgm:spPr>
    </dgm:pt>
    <dgm:pt modelId="{7206C478-728A-574A-893F-7ECB3F96188E}" type="pres">
      <dgm:prSet presAssocID="{AE9FA971-2896-F24C-86BC-7CDAC1146835}" presName="ChildComposite" presStyleCnt="0"/>
      <dgm:spPr/>
    </dgm:pt>
    <dgm:pt modelId="{C3D15502-7EA4-434D-ADFF-33D0E8D0724B}" type="pres">
      <dgm:prSet presAssocID="{AE9FA971-2896-F24C-86BC-7CDAC1146835}" presName="Child" presStyleLbl="node1" presStyleIdx="1" presStyleCnt="3">
        <dgm:presLayoutVars>
          <dgm:chMax val="0"/>
          <dgm:chPref val="0"/>
          <dgm:bulletEnabled val="1"/>
        </dgm:presLayoutVars>
      </dgm:prSet>
      <dgm:spPr/>
      <dgm:t>
        <a:bodyPr/>
        <a:lstStyle/>
        <a:p>
          <a:endParaRPr lang="en-US"/>
        </a:p>
      </dgm:t>
    </dgm:pt>
    <dgm:pt modelId="{2E1772E5-9194-7447-B60E-E28E1E5D3FD5}" type="pres">
      <dgm:prSet presAssocID="{AE9FA971-2896-F24C-86BC-7CDAC1146835}" presName="Parent" presStyleLbl="revTx" presStyleIdx="1" presStyleCnt="3">
        <dgm:presLayoutVars>
          <dgm:chMax val="1"/>
          <dgm:chPref val="0"/>
          <dgm:bulletEnabled val="1"/>
        </dgm:presLayoutVars>
      </dgm:prSet>
      <dgm:spPr/>
      <dgm:t>
        <a:bodyPr/>
        <a:lstStyle/>
        <a:p>
          <a:endParaRPr lang="en-US"/>
        </a:p>
      </dgm:t>
    </dgm:pt>
    <dgm:pt modelId="{F886CCA6-905B-784A-8E57-BD9DDD136F25}" type="pres">
      <dgm:prSet presAssocID="{ACBD3B0B-31C0-C14F-9556-77CFDAE53776}" presName="sibTrans" presStyleCnt="0"/>
      <dgm:spPr/>
    </dgm:pt>
    <dgm:pt modelId="{DA4A77D8-3B51-F149-BE1C-D828D33DE3DA}" type="pres">
      <dgm:prSet presAssocID="{7368C816-9813-DB41-895D-17ECCC11520D}" presName="composite" presStyleCnt="0">
        <dgm:presLayoutVars>
          <dgm:chMax val="1"/>
          <dgm:chPref val="1"/>
        </dgm:presLayoutVars>
      </dgm:prSet>
      <dgm:spPr/>
    </dgm:pt>
    <dgm:pt modelId="{5042C712-95DE-4443-BE11-834C7E109617}" type="pres">
      <dgm:prSet presAssocID="{7368C816-9813-DB41-895D-17ECCC11520D}" presName="Accent" presStyleLbl="trAlignAcc1" presStyleIdx="2" presStyleCnt="3">
        <dgm:presLayoutVars>
          <dgm:chMax val="0"/>
          <dgm:chPref val="0"/>
        </dgm:presLayoutVars>
      </dgm:prSet>
      <dgm:spPr/>
    </dgm:pt>
    <dgm:pt modelId="{73BCD1F7-61CA-1143-8E1D-3FB2A0EE42D9}" type="pres">
      <dgm:prSet presAssocID="{7368C816-9813-DB41-895D-17ECCC11520D}" presName="Image" presStyleLbl="alignImgPlace1" presStyleIdx="2" presStyleCnt="3">
        <dgm:presLayoutVars>
          <dgm:chMax val="0"/>
          <dgm:chPref val="0"/>
        </dgm:presLayoutVars>
      </dgm:prSet>
      <dgm:spPr>
        <a:blipFill rotWithShape="1">
          <a:blip xmlns:r="http://schemas.openxmlformats.org/officeDocument/2006/relationships" r:embed="rId3"/>
          <a:stretch>
            <a:fillRect/>
          </a:stretch>
        </a:blipFill>
      </dgm:spPr>
    </dgm:pt>
    <dgm:pt modelId="{021396FC-E7D8-FC4E-B75D-96B25576992C}" type="pres">
      <dgm:prSet presAssocID="{7368C816-9813-DB41-895D-17ECCC11520D}" presName="ChildComposite" presStyleCnt="0"/>
      <dgm:spPr/>
    </dgm:pt>
    <dgm:pt modelId="{BFDE5E6F-029C-A948-9E10-1D5C51F168A3}" type="pres">
      <dgm:prSet presAssocID="{7368C816-9813-DB41-895D-17ECCC11520D}" presName="Child" presStyleLbl="node1" presStyleIdx="2" presStyleCnt="3">
        <dgm:presLayoutVars>
          <dgm:chMax val="0"/>
          <dgm:chPref val="0"/>
          <dgm:bulletEnabled val="1"/>
        </dgm:presLayoutVars>
      </dgm:prSet>
      <dgm:spPr/>
      <dgm:t>
        <a:bodyPr/>
        <a:lstStyle/>
        <a:p>
          <a:endParaRPr lang="en-US"/>
        </a:p>
      </dgm:t>
    </dgm:pt>
    <dgm:pt modelId="{59416B98-D62C-B742-B02A-A15AC0CD70CA}" type="pres">
      <dgm:prSet presAssocID="{7368C816-9813-DB41-895D-17ECCC11520D}" presName="Parent" presStyleLbl="revTx" presStyleIdx="2" presStyleCnt="3">
        <dgm:presLayoutVars>
          <dgm:chMax val="1"/>
          <dgm:chPref val="0"/>
          <dgm:bulletEnabled val="1"/>
        </dgm:presLayoutVars>
      </dgm:prSet>
      <dgm:spPr/>
      <dgm:t>
        <a:bodyPr/>
        <a:lstStyle/>
        <a:p>
          <a:endParaRPr lang="en-US"/>
        </a:p>
      </dgm:t>
    </dgm:pt>
  </dgm:ptLst>
  <dgm:cxnLst>
    <dgm:cxn modelId="{AF3731CB-3D3E-8649-BCF1-5DC44C7728E5}" srcId="{B8678FF2-3688-A841-87EC-40B65E1BA9EC}" destId="{AE55111A-50F3-5D41-9B01-5CA29E9C1EC3}" srcOrd="0" destOrd="0" parTransId="{83243F32-6B97-7446-ACDB-C1066F71F67D}" sibTransId="{23F72992-79B3-A74A-8989-326912A0C56B}"/>
    <dgm:cxn modelId="{76841197-5399-7846-AE1C-2FBCE9E2CA30}" srcId="{7368C816-9813-DB41-895D-17ECCC11520D}" destId="{B7130B27-B7AA-D94C-9B51-54CF31965191}" srcOrd="0" destOrd="0" parTransId="{AE1FFB47-D33E-9342-94AF-03CB40E3E6A1}" sibTransId="{1D070839-6909-2643-8A10-FFAE3D2FD167}"/>
    <dgm:cxn modelId="{570EFD4A-7282-954B-91C7-5213290A1FF3}" type="presOf" srcId="{AE9FA971-2896-F24C-86BC-7CDAC1146835}" destId="{2E1772E5-9194-7447-B60E-E28E1E5D3FD5}" srcOrd="0" destOrd="0" presId="urn:microsoft.com/office/officeart/2008/layout/CaptionedPictures"/>
    <dgm:cxn modelId="{F042AB98-198B-BE4A-8A38-9D010556622F}" type="presOf" srcId="{AE55111A-50F3-5D41-9B01-5CA29E9C1EC3}" destId="{C907C9E9-7985-A241-BFDB-A2230C18A753}" srcOrd="0" destOrd="0" presId="urn:microsoft.com/office/officeart/2008/layout/CaptionedPictures"/>
    <dgm:cxn modelId="{13839DFE-B5A0-8546-A37A-E70AACCC699B}" type="presOf" srcId="{B7130B27-B7AA-D94C-9B51-54CF31965191}" destId="{BFDE5E6F-029C-A948-9E10-1D5C51F168A3}" srcOrd="0" destOrd="0" presId="urn:microsoft.com/office/officeart/2008/layout/CaptionedPictures"/>
    <dgm:cxn modelId="{A1989D93-0949-D344-9847-70EEEB0C5992}" type="presOf" srcId="{B8678FF2-3688-A841-87EC-40B65E1BA9EC}" destId="{C28B1AE7-287D-1A4F-B25A-2D160D7A3987}" srcOrd="0" destOrd="0" presId="urn:microsoft.com/office/officeart/2008/layout/CaptionedPictures"/>
    <dgm:cxn modelId="{FECD91B7-995D-5444-AE70-53706549D6C7}" srcId="{4689A48B-DC36-1A46-8CE9-B756E8E0F456}" destId="{AE9FA971-2896-F24C-86BC-7CDAC1146835}" srcOrd="1" destOrd="0" parTransId="{02CCE73C-5498-AA48-BC04-5E1C8751776E}" sibTransId="{ACBD3B0B-31C0-C14F-9556-77CFDAE53776}"/>
    <dgm:cxn modelId="{EF2C3C40-6F34-E445-9127-BE1D9230A5CC}" type="presOf" srcId="{26D985BB-7867-134F-9E1B-213A1A769071}" destId="{C3D15502-7EA4-434D-ADFF-33D0E8D0724B}" srcOrd="0" destOrd="0" presId="urn:microsoft.com/office/officeart/2008/layout/CaptionedPictures"/>
    <dgm:cxn modelId="{ED5324E9-21B7-A64A-9899-64009825BFAF}" srcId="{4689A48B-DC36-1A46-8CE9-B756E8E0F456}" destId="{7368C816-9813-DB41-895D-17ECCC11520D}" srcOrd="2" destOrd="0" parTransId="{602543D6-3B69-C249-9D9D-52DA0EF66384}" sibTransId="{4AB38C47-DF5F-0F41-BE66-D4BE90EF192C}"/>
    <dgm:cxn modelId="{04AD2017-95C7-404E-95EA-1B4183A5ED7A}" srcId="{AE9FA971-2896-F24C-86BC-7CDAC1146835}" destId="{26D985BB-7867-134F-9E1B-213A1A769071}" srcOrd="0" destOrd="0" parTransId="{54E2A787-D5A0-5046-BCCB-736E9807E56F}" sibTransId="{9C3F4552-F0F5-A94B-B0A3-EE4395859C77}"/>
    <dgm:cxn modelId="{DAA51D06-6533-C44B-A7BE-C64C707255BE}" type="presOf" srcId="{4689A48B-DC36-1A46-8CE9-B756E8E0F456}" destId="{F59DC109-1F42-6940-AC32-5F228223BF83}" srcOrd="0" destOrd="0" presId="urn:microsoft.com/office/officeart/2008/layout/CaptionedPictures"/>
    <dgm:cxn modelId="{F71A4613-1E02-B046-9278-C5D0812A7E9F}" srcId="{4689A48B-DC36-1A46-8CE9-B756E8E0F456}" destId="{B8678FF2-3688-A841-87EC-40B65E1BA9EC}" srcOrd="0" destOrd="0" parTransId="{9AEC188A-1D88-1542-B05E-CC6260CCA703}" sibTransId="{D303470A-71EB-9B4B-9BDB-0B90933CB141}"/>
    <dgm:cxn modelId="{1B591E80-C900-334D-8E4B-BABEC71DFAED}" type="presOf" srcId="{7368C816-9813-DB41-895D-17ECCC11520D}" destId="{59416B98-D62C-B742-B02A-A15AC0CD70CA}" srcOrd="0" destOrd="0" presId="urn:microsoft.com/office/officeart/2008/layout/CaptionedPictures"/>
    <dgm:cxn modelId="{D5047E91-0936-E347-8FAD-9044D79E7A08}" type="presParOf" srcId="{F59DC109-1F42-6940-AC32-5F228223BF83}" destId="{BD13C9A0-FBE2-6F4D-8158-0268E42CEC8E}" srcOrd="0" destOrd="0" presId="urn:microsoft.com/office/officeart/2008/layout/CaptionedPictures"/>
    <dgm:cxn modelId="{A3D7AD18-71F2-424E-9F91-B29EAAD9EEF3}" type="presParOf" srcId="{BD13C9A0-FBE2-6F4D-8158-0268E42CEC8E}" destId="{2EBAF6D6-072A-984D-A292-E98AA3515E70}" srcOrd="0" destOrd="0" presId="urn:microsoft.com/office/officeart/2008/layout/CaptionedPictures"/>
    <dgm:cxn modelId="{54897CEC-0B11-7644-890A-2F8B8CD0F015}" type="presParOf" srcId="{BD13C9A0-FBE2-6F4D-8158-0268E42CEC8E}" destId="{B30DC598-DD00-2F4E-A840-0C6CAA6A48FC}" srcOrd="1" destOrd="0" presId="urn:microsoft.com/office/officeart/2008/layout/CaptionedPictures"/>
    <dgm:cxn modelId="{B2DC9F16-9C8E-7B4A-99B9-35D0D7B70650}" type="presParOf" srcId="{BD13C9A0-FBE2-6F4D-8158-0268E42CEC8E}" destId="{670DF929-CF98-5A4C-94FE-BF96128AF109}" srcOrd="2" destOrd="0" presId="urn:microsoft.com/office/officeart/2008/layout/CaptionedPictures"/>
    <dgm:cxn modelId="{4C12F2BC-F743-0746-BF7B-89A56B0061C6}" type="presParOf" srcId="{670DF929-CF98-5A4C-94FE-BF96128AF109}" destId="{C907C9E9-7985-A241-BFDB-A2230C18A753}" srcOrd="0" destOrd="0" presId="urn:microsoft.com/office/officeart/2008/layout/CaptionedPictures"/>
    <dgm:cxn modelId="{2DB0C856-8E6E-704B-BAFC-5A43EF6037B7}" type="presParOf" srcId="{670DF929-CF98-5A4C-94FE-BF96128AF109}" destId="{C28B1AE7-287D-1A4F-B25A-2D160D7A3987}" srcOrd="1" destOrd="0" presId="urn:microsoft.com/office/officeart/2008/layout/CaptionedPictures"/>
    <dgm:cxn modelId="{30C83783-CB6A-414E-936F-BA2607A3E8EC}" type="presParOf" srcId="{F59DC109-1F42-6940-AC32-5F228223BF83}" destId="{0CF2E50B-B6BE-2141-99F0-F95E9B1062E3}" srcOrd="1" destOrd="0" presId="urn:microsoft.com/office/officeart/2008/layout/CaptionedPictures"/>
    <dgm:cxn modelId="{2650D09D-56B8-E648-AEB8-1419CC6B5203}" type="presParOf" srcId="{F59DC109-1F42-6940-AC32-5F228223BF83}" destId="{0A52F2FD-049A-254E-85AE-C013974E4C00}" srcOrd="2" destOrd="0" presId="urn:microsoft.com/office/officeart/2008/layout/CaptionedPictures"/>
    <dgm:cxn modelId="{C233567B-B709-774C-90E6-7D8926B1BD0D}" type="presParOf" srcId="{0A52F2FD-049A-254E-85AE-C013974E4C00}" destId="{F5DFFA43-AF36-9148-9ECA-733EA1C680EB}" srcOrd="0" destOrd="0" presId="urn:microsoft.com/office/officeart/2008/layout/CaptionedPictures"/>
    <dgm:cxn modelId="{56A4F4B6-301F-1045-88C2-BE5D2034CA7D}" type="presParOf" srcId="{0A52F2FD-049A-254E-85AE-C013974E4C00}" destId="{D7CE2CB6-1412-9D45-998F-7B3F46023B86}" srcOrd="1" destOrd="0" presId="urn:microsoft.com/office/officeart/2008/layout/CaptionedPictures"/>
    <dgm:cxn modelId="{BBB9349A-A566-7E41-8316-5A2816AE51D7}" type="presParOf" srcId="{0A52F2FD-049A-254E-85AE-C013974E4C00}" destId="{7206C478-728A-574A-893F-7ECB3F96188E}" srcOrd="2" destOrd="0" presId="urn:microsoft.com/office/officeart/2008/layout/CaptionedPictures"/>
    <dgm:cxn modelId="{C4326EF7-94A4-1744-81AE-80A9689154AF}" type="presParOf" srcId="{7206C478-728A-574A-893F-7ECB3F96188E}" destId="{C3D15502-7EA4-434D-ADFF-33D0E8D0724B}" srcOrd="0" destOrd="0" presId="urn:microsoft.com/office/officeart/2008/layout/CaptionedPictures"/>
    <dgm:cxn modelId="{689CA433-99A5-2A4D-A74E-4424DA62A4FE}" type="presParOf" srcId="{7206C478-728A-574A-893F-7ECB3F96188E}" destId="{2E1772E5-9194-7447-B60E-E28E1E5D3FD5}" srcOrd="1" destOrd="0" presId="urn:microsoft.com/office/officeart/2008/layout/CaptionedPictures"/>
    <dgm:cxn modelId="{2A741FC5-50FB-F144-88C7-A934429C200F}" type="presParOf" srcId="{F59DC109-1F42-6940-AC32-5F228223BF83}" destId="{F886CCA6-905B-784A-8E57-BD9DDD136F25}" srcOrd="3" destOrd="0" presId="urn:microsoft.com/office/officeart/2008/layout/CaptionedPictures"/>
    <dgm:cxn modelId="{7B95B438-B0E2-2742-84D5-3FE1827A7F57}" type="presParOf" srcId="{F59DC109-1F42-6940-AC32-5F228223BF83}" destId="{DA4A77D8-3B51-F149-BE1C-D828D33DE3DA}" srcOrd="4" destOrd="0" presId="urn:microsoft.com/office/officeart/2008/layout/CaptionedPictures"/>
    <dgm:cxn modelId="{CA44A79D-5C69-0F42-A07F-26767AC1ACC9}" type="presParOf" srcId="{DA4A77D8-3B51-F149-BE1C-D828D33DE3DA}" destId="{5042C712-95DE-4443-BE11-834C7E109617}" srcOrd="0" destOrd="0" presId="urn:microsoft.com/office/officeart/2008/layout/CaptionedPictures"/>
    <dgm:cxn modelId="{7353AD26-1DD0-A941-9B17-76411BF6ABFF}" type="presParOf" srcId="{DA4A77D8-3B51-F149-BE1C-D828D33DE3DA}" destId="{73BCD1F7-61CA-1143-8E1D-3FB2A0EE42D9}" srcOrd="1" destOrd="0" presId="urn:microsoft.com/office/officeart/2008/layout/CaptionedPictures"/>
    <dgm:cxn modelId="{73557EA3-22CB-2B4E-B482-F41E432E1936}" type="presParOf" srcId="{DA4A77D8-3B51-F149-BE1C-D828D33DE3DA}" destId="{021396FC-E7D8-FC4E-B75D-96B25576992C}" srcOrd="2" destOrd="0" presId="urn:microsoft.com/office/officeart/2008/layout/CaptionedPictures"/>
    <dgm:cxn modelId="{35BA3767-611F-614D-B834-3A4E21446DA9}" type="presParOf" srcId="{021396FC-E7D8-FC4E-B75D-96B25576992C}" destId="{BFDE5E6F-029C-A948-9E10-1D5C51F168A3}" srcOrd="0" destOrd="0" presId="urn:microsoft.com/office/officeart/2008/layout/CaptionedPictures"/>
    <dgm:cxn modelId="{40E9D71D-5147-7D4C-909C-F105B1A6DBB9}" type="presParOf" srcId="{021396FC-E7D8-FC4E-B75D-96B25576992C}" destId="{59416B98-D62C-B742-B02A-A15AC0CD70CA}" srcOrd="1" destOrd="0" presId="urn:microsoft.com/office/officeart/2008/layout/CaptionedPicture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0DD20C4-6235-BF43-ABC0-E81CEE58D5F9}" type="doc">
      <dgm:prSet loTypeId="urn:microsoft.com/office/officeart/2005/8/layout/radial4" loCatId="" qsTypeId="urn:microsoft.com/office/officeart/2005/8/quickstyle/simple4" qsCatId="simple" csTypeId="urn:microsoft.com/office/officeart/2005/8/colors/colorful2" csCatId="colorful" phldr="1"/>
      <dgm:spPr/>
      <dgm:t>
        <a:bodyPr/>
        <a:lstStyle/>
        <a:p>
          <a:endParaRPr lang="en-US"/>
        </a:p>
      </dgm:t>
    </dgm:pt>
    <dgm:pt modelId="{EB734120-65D8-8148-8ACA-A2B3AFD72547}">
      <dgm:prSet phldrT="[Text]" custT="1"/>
      <dgm:spPr>
        <a:solidFill>
          <a:schemeClr val="accent4"/>
        </a:solidFill>
      </dgm:spPr>
      <dgm:t>
        <a:bodyPr/>
        <a:lstStyle/>
        <a:p>
          <a:pPr algn="ctr"/>
          <a:r>
            <a:rPr lang="en-US" sz="2400" b="1" dirty="0" smtClean="0"/>
            <a:t>A </a:t>
          </a:r>
          <a:r>
            <a:rPr lang="en-US" sz="2400" b="1" dirty="0" err="1" smtClean="0"/>
            <a:t>HealthyNation</a:t>
          </a:r>
          <a:endParaRPr lang="en-US" sz="2400" b="1" dirty="0"/>
        </a:p>
      </dgm:t>
    </dgm:pt>
    <dgm:pt modelId="{1C51E728-A8B3-6145-9AA2-AE60C57C5652}" type="parTrans" cxnId="{B2304F87-AA10-8C48-A8FB-DD59C5F613BC}">
      <dgm:prSet/>
      <dgm:spPr/>
      <dgm:t>
        <a:bodyPr/>
        <a:lstStyle/>
        <a:p>
          <a:pPr algn="ctr"/>
          <a:endParaRPr lang="en-US" sz="2400"/>
        </a:p>
      </dgm:t>
    </dgm:pt>
    <dgm:pt modelId="{2CCC5983-6FB1-8B41-8483-9CF90D0D8360}" type="sibTrans" cxnId="{B2304F87-AA10-8C48-A8FB-DD59C5F613BC}">
      <dgm:prSet/>
      <dgm:spPr/>
      <dgm:t>
        <a:bodyPr/>
        <a:lstStyle/>
        <a:p>
          <a:pPr algn="ctr"/>
          <a:endParaRPr lang="en-US" sz="2400">
            <a:solidFill>
              <a:srgbClr val="000000"/>
            </a:solidFill>
          </a:endParaRPr>
        </a:p>
      </dgm:t>
    </dgm:pt>
    <dgm:pt modelId="{14B1550C-4590-AC4B-9E6F-85DDFD58B122}">
      <dgm:prSet phldrT="[Text]" custT="1"/>
      <dgm:spPr/>
      <dgm:t>
        <a:bodyPr/>
        <a:lstStyle/>
        <a:p>
          <a:pPr algn="ctr"/>
          <a:r>
            <a:rPr lang="en-US" sz="2400" smtClean="0"/>
            <a:t>Prophet</a:t>
          </a:r>
        </a:p>
        <a:p>
          <a:pPr algn="ctr"/>
          <a:r>
            <a:rPr lang="en-US" sz="2400" smtClean="0"/>
            <a:t>[Word]</a:t>
          </a:r>
          <a:endParaRPr lang="en-US" sz="2400" dirty="0"/>
        </a:p>
      </dgm:t>
    </dgm:pt>
    <dgm:pt modelId="{B6A98796-BEBE-954E-8792-961CB35F3218}" type="parTrans" cxnId="{982B5EBA-D6FD-FC4D-BA7D-56FD34FB7426}">
      <dgm:prSet/>
      <dgm:spPr/>
      <dgm:t>
        <a:bodyPr/>
        <a:lstStyle/>
        <a:p>
          <a:pPr algn="ctr"/>
          <a:endParaRPr lang="en-US" sz="2400"/>
        </a:p>
      </dgm:t>
    </dgm:pt>
    <dgm:pt modelId="{843F8713-13E3-1D4D-AD2F-730F8EDE5705}" type="sibTrans" cxnId="{982B5EBA-D6FD-FC4D-BA7D-56FD34FB7426}">
      <dgm:prSet/>
      <dgm:spPr/>
      <dgm:t>
        <a:bodyPr/>
        <a:lstStyle/>
        <a:p>
          <a:pPr algn="ctr"/>
          <a:endParaRPr lang="en-US" sz="2400"/>
        </a:p>
      </dgm:t>
    </dgm:pt>
    <dgm:pt modelId="{42020029-9F83-684C-8621-25ECBD93A3E1}">
      <dgm:prSet custT="1"/>
      <dgm:spPr>
        <a:solidFill>
          <a:schemeClr val="accent1"/>
        </a:solidFill>
        <a:ln>
          <a:solidFill>
            <a:schemeClr val="accent1"/>
          </a:solidFill>
        </a:ln>
      </dgm:spPr>
      <dgm:t>
        <a:bodyPr/>
        <a:lstStyle/>
        <a:p>
          <a:pPr algn="ctr"/>
          <a:r>
            <a:rPr lang="en-US" sz="2400" dirty="0" smtClean="0"/>
            <a:t>Priest</a:t>
          </a:r>
        </a:p>
        <a:p>
          <a:pPr algn="ctr"/>
          <a:r>
            <a:rPr lang="en-US" sz="2400" dirty="0" smtClean="0"/>
            <a:t>[Care]</a:t>
          </a:r>
          <a:endParaRPr lang="en-US" sz="2400" dirty="0"/>
        </a:p>
      </dgm:t>
    </dgm:pt>
    <dgm:pt modelId="{5223ABE1-17B9-A247-8ADC-69D06A97D974}" type="parTrans" cxnId="{13090195-EC71-E242-ABC7-37E340C49A8D}">
      <dgm:prSet/>
      <dgm:spPr>
        <a:solidFill>
          <a:schemeClr val="accent1"/>
        </a:solidFill>
      </dgm:spPr>
      <dgm:t>
        <a:bodyPr/>
        <a:lstStyle/>
        <a:p>
          <a:pPr algn="ctr"/>
          <a:endParaRPr lang="en-US" sz="2400"/>
        </a:p>
      </dgm:t>
    </dgm:pt>
    <dgm:pt modelId="{BE5EC53C-6F46-F345-BFEB-61178C85CF1A}" type="sibTrans" cxnId="{13090195-EC71-E242-ABC7-37E340C49A8D}">
      <dgm:prSet/>
      <dgm:spPr/>
      <dgm:t>
        <a:bodyPr/>
        <a:lstStyle/>
        <a:p>
          <a:pPr algn="ctr"/>
          <a:endParaRPr lang="en-US" sz="2400"/>
        </a:p>
      </dgm:t>
    </dgm:pt>
    <dgm:pt modelId="{729D79C5-1C79-7E43-A078-87896B681825}">
      <dgm:prSet custT="1"/>
      <dgm:spPr/>
      <dgm:t>
        <a:bodyPr/>
        <a:lstStyle/>
        <a:p>
          <a:pPr algn="ctr"/>
          <a:r>
            <a:rPr lang="en-US" sz="2400" dirty="0" smtClean="0"/>
            <a:t>King</a:t>
          </a:r>
        </a:p>
        <a:p>
          <a:pPr algn="ctr"/>
          <a:r>
            <a:rPr lang="en-US" sz="2400" dirty="0" smtClean="0"/>
            <a:t>[Admin]</a:t>
          </a:r>
          <a:endParaRPr lang="en-US" sz="2400" dirty="0"/>
        </a:p>
      </dgm:t>
    </dgm:pt>
    <dgm:pt modelId="{29B568EE-1EA5-F04B-868C-728BA5449B25}" type="parTrans" cxnId="{8C257A44-0364-B345-B61B-681952D5F422}">
      <dgm:prSet/>
      <dgm:spPr/>
      <dgm:t>
        <a:bodyPr/>
        <a:lstStyle/>
        <a:p>
          <a:pPr algn="ctr"/>
          <a:endParaRPr lang="en-US" sz="2400"/>
        </a:p>
      </dgm:t>
    </dgm:pt>
    <dgm:pt modelId="{12B0D4C1-7FF4-0548-9FD2-794CFB94C1C9}" type="sibTrans" cxnId="{8C257A44-0364-B345-B61B-681952D5F422}">
      <dgm:prSet/>
      <dgm:spPr/>
      <dgm:t>
        <a:bodyPr/>
        <a:lstStyle/>
        <a:p>
          <a:pPr algn="ctr"/>
          <a:endParaRPr lang="en-US" sz="2400"/>
        </a:p>
      </dgm:t>
    </dgm:pt>
    <dgm:pt modelId="{7C9C13D0-73CE-834C-9A73-EFE850102D81}" type="pres">
      <dgm:prSet presAssocID="{F0DD20C4-6235-BF43-ABC0-E81CEE58D5F9}" presName="cycle" presStyleCnt="0">
        <dgm:presLayoutVars>
          <dgm:chMax val="1"/>
          <dgm:dir/>
          <dgm:animLvl val="ctr"/>
          <dgm:resizeHandles val="exact"/>
        </dgm:presLayoutVars>
      </dgm:prSet>
      <dgm:spPr/>
      <dgm:t>
        <a:bodyPr/>
        <a:lstStyle/>
        <a:p>
          <a:endParaRPr lang="en-US"/>
        </a:p>
      </dgm:t>
    </dgm:pt>
    <dgm:pt modelId="{FE768C2D-1D9D-C445-9B10-08400D9686C9}" type="pres">
      <dgm:prSet presAssocID="{EB734120-65D8-8148-8ACA-A2B3AFD72547}" presName="centerShape" presStyleLbl="node0" presStyleIdx="0" presStyleCnt="1"/>
      <dgm:spPr/>
      <dgm:t>
        <a:bodyPr/>
        <a:lstStyle/>
        <a:p>
          <a:endParaRPr lang="en-US"/>
        </a:p>
      </dgm:t>
    </dgm:pt>
    <dgm:pt modelId="{E3FCBCEF-6DE0-0B4F-BC6D-56A2CAAE2718}" type="pres">
      <dgm:prSet presAssocID="{B6A98796-BEBE-954E-8792-961CB35F3218}" presName="parTrans" presStyleLbl="bgSibTrans2D1" presStyleIdx="0" presStyleCnt="3"/>
      <dgm:spPr/>
      <dgm:t>
        <a:bodyPr/>
        <a:lstStyle/>
        <a:p>
          <a:endParaRPr lang="en-US"/>
        </a:p>
      </dgm:t>
    </dgm:pt>
    <dgm:pt modelId="{3BDCB49E-D536-2C4B-8C20-BDA5C84DDC1A}" type="pres">
      <dgm:prSet presAssocID="{14B1550C-4590-AC4B-9E6F-85DDFD58B122}" presName="node" presStyleLbl="node1" presStyleIdx="0" presStyleCnt="3" custScaleX="106729">
        <dgm:presLayoutVars>
          <dgm:bulletEnabled val="1"/>
        </dgm:presLayoutVars>
      </dgm:prSet>
      <dgm:spPr/>
      <dgm:t>
        <a:bodyPr/>
        <a:lstStyle/>
        <a:p>
          <a:endParaRPr lang="en-US"/>
        </a:p>
      </dgm:t>
    </dgm:pt>
    <dgm:pt modelId="{95C00E9F-B757-8C4B-B306-409C2BEFE7AF}" type="pres">
      <dgm:prSet presAssocID="{5223ABE1-17B9-A247-8ADC-69D06A97D974}" presName="parTrans" presStyleLbl="bgSibTrans2D1" presStyleIdx="1" presStyleCnt="3"/>
      <dgm:spPr/>
      <dgm:t>
        <a:bodyPr/>
        <a:lstStyle/>
        <a:p>
          <a:endParaRPr lang="en-US"/>
        </a:p>
      </dgm:t>
    </dgm:pt>
    <dgm:pt modelId="{202E0567-236F-AA4E-BA76-A5DB9F4A5CB5}" type="pres">
      <dgm:prSet presAssocID="{42020029-9F83-684C-8621-25ECBD93A3E1}" presName="node" presStyleLbl="node1" presStyleIdx="1" presStyleCnt="3">
        <dgm:presLayoutVars>
          <dgm:bulletEnabled val="1"/>
        </dgm:presLayoutVars>
      </dgm:prSet>
      <dgm:spPr/>
      <dgm:t>
        <a:bodyPr/>
        <a:lstStyle/>
        <a:p>
          <a:endParaRPr lang="en-US"/>
        </a:p>
      </dgm:t>
    </dgm:pt>
    <dgm:pt modelId="{D94B1DE1-9696-C143-A06F-6082EADDF9DA}" type="pres">
      <dgm:prSet presAssocID="{29B568EE-1EA5-F04B-868C-728BA5449B25}" presName="parTrans" presStyleLbl="bgSibTrans2D1" presStyleIdx="2" presStyleCnt="3"/>
      <dgm:spPr/>
      <dgm:t>
        <a:bodyPr/>
        <a:lstStyle/>
        <a:p>
          <a:endParaRPr lang="en-US"/>
        </a:p>
      </dgm:t>
    </dgm:pt>
    <dgm:pt modelId="{6557806A-B303-EE44-8D82-48643D1C16F3}" type="pres">
      <dgm:prSet presAssocID="{729D79C5-1C79-7E43-A078-87896B681825}" presName="node" presStyleLbl="node1" presStyleIdx="2" presStyleCnt="3" custScaleX="111166">
        <dgm:presLayoutVars>
          <dgm:bulletEnabled val="1"/>
        </dgm:presLayoutVars>
      </dgm:prSet>
      <dgm:spPr/>
      <dgm:t>
        <a:bodyPr/>
        <a:lstStyle/>
        <a:p>
          <a:endParaRPr lang="en-US"/>
        </a:p>
      </dgm:t>
    </dgm:pt>
  </dgm:ptLst>
  <dgm:cxnLst>
    <dgm:cxn modelId="{893D6DA7-1F5E-134A-97E6-B274B109431B}" type="presOf" srcId="{14B1550C-4590-AC4B-9E6F-85DDFD58B122}" destId="{3BDCB49E-D536-2C4B-8C20-BDA5C84DDC1A}" srcOrd="0" destOrd="0" presId="urn:microsoft.com/office/officeart/2005/8/layout/radial4"/>
    <dgm:cxn modelId="{982B5EBA-D6FD-FC4D-BA7D-56FD34FB7426}" srcId="{EB734120-65D8-8148-8ACA-A2B3AFD72547}" destId="{14B1550C-4590-AC4B-9E6F-85DDFD58B122}" srcOrd="0" destOrd="0" parTransId="{B6A98796-BEBE-954E-8792-961CB35F3218}" sibTransId="{843F8713-13E3-1D4D-AD2F-730F8EDE5705}"/>
    <dgm:cxn modelId="{5B851D4F-A16D-2A4F-865F-9E48A97FA9FF}" type="presOf" srcId="{5223ABE1-17B9-A247-8ADC-69D06A97D974}" destId="{95C00E9F-B757-8C4B-B306-409C2BEFE7AF}" srcOrd="0" destOrd="0" presId="urn:microsoft.com/office/officeart/2005/8/layout/radial4"/>
    <dgm:cxn modelId="{4C356E3B-05A3-F046-A904-09EAE2B74127}" type="presOf" srcId="{F0DD20C4-6235-BF43-ABC0-E81CEE58D5F9}" destId="{7C9C13D0-73CE-834C-9A73-EFE850102D81}" srcOrd="0" destOrd="0" presId="urn:microsoft.com/office/officeart/2005/8/layout/radial4"/>
    <dgm:cxn modelId="{B2304F87-AA10-8C48-A8FB-DD59C5F613BC}" srcId="{F0DD20C4-6235-BF43-ABC0-E81CEE58D5F9}" destId="{EB734120-65D8-8148-8ACA-A2B3AFD72547}" srcOrd="0" destOrd="0" parTransId="{1C51E728-A8B3-6145-9AA2-AE60C57C5652}" sibTransId="{2CCC5983-6FB1-8B41-8483-9CF90D0D8360}"/>
    <dgm:cxn modelId="{F208B7E9-8661-A940-8F37-EC316FD57A65}" type="presOf" srcId="{729D79C5-1C79-7E43-A078-87896B681825}" destId="{6557806A-B303-EE44-8D82-48643D1C16F3}" srcOrd="0" destOrd="0" presId="urn:microsoft.com/office/officeart/2005/8/layout/radial4"/>
    <dgm:cxn modelId="{25028D2D-706B-8C4F-A737-A5FD73BF59BA}" type="presOf" srcId="{EB734120-65D8-8148-8ACA-A2B3AFD72547}" destId="{FE768C2D-1D9D-C445-9B10-08400D9686C9}" srcOrd="0" destOrd="0" presId="urn:microsoft.com/office/officeart/2005/8/layout/radial4"/>
    <dgm:cxn modelId="{8BE6263A-B733-974E-ACA6-212CEFD948B4}" type="presOf" srcId="{29B568EE-1EA5-F04B-868C-728BA5449B25}" destId="{D94B1DE1-9696-C143-A06F-6082EADDF9DA}" srcOrd="0" destOrd="0" presId="urn:microsoft.com/office/officeart/2005/8/layout/radial4"/>
    <dgm:cxn modelId="{BFB19E83-4B9F-2645-A993-DE09BFB030FD}" type="presOf" srcId="{42020029-9F83-684C-8621-25ECBD93A3E1}" destId="{202E0567-236F-AA4E-BA76-A5DB9F4A5CB5}" srcOrd="0" destOrd="0" presId="urn:microsoft.com/office/officeart/2005/8/layout/radial4"/>
    <dgm:cxn modelId="{8C257A44-0364-B345-B61B-681952D5F422}" srcId="{EB734120-65D8-8148-8ACA-A2B3AFD72547}" destId="{729D79C5-1C79-7E43-A078-87896B681825}" srcOrd="2" destOrd="0" parTransId="{29B568EE-1EA5-F04B-868C-728BA5449B25}" sibTransId="{12B0D4C1-7FF4-0548-9FD2-794CFB94C1C9}"/>
    <dgm:cxn modelId="{13090195-EC71-E242-ABC7-37E340C49A8D}" srcId="{EB734120-65D8-8148-8ACA-A2B3AFD72547}" destId="{42020029-9F83-684C-8621-25ECBD93A3E1}" srcOrd="1" destOrd="0" parTransId="{5223ABE1-17B9-A247-8ADC-69D06A97D974}" sibTransId="{BE5EC53C-6F46-F345-BFEB-61178C85CF1A}"/>
    <dgm:cxn modelId="{99A5CB1F-5922-5D41-B625-6671BBB8B724}" type="presOf" srcId="{B6A98796-BEBE-954E-8792-961CB35F3218}" destId="{E3FCBCEF-6DE0-0B4F-BC6D-56A2CAAE2718}" srcOrd="0" destOrd="0" presId="urn:microsoft.com/office/officeart/2005/8/layout/radial4"/>
    <dgm:cxn modelId="{CA548DFE-007D-4A41-8893-59743C23133A}" type="presParOf" srcId="{7C9C13D0-73CE-834C-9A73-EFE850102D81}" destId="{FE768C2D-1D9D-C445-9B10-08400D9686C9}" srcOrd="0" destOrd="0" presId="urn:microsoft.com/office/officeart/2005/8/layout/radial4"/>
    <dgm:cxn modelId="{5D7F0E06-0951-2B4A-A8C2-036D07DA8AEC}" type="presParOf" srcId="{7C9C13D0-73CE-834C-9A73-EFE850102D81}" destId="{E3FCBCEF-6DE0-0B4F-BC6D-56A2CAAE2718}" srcOrd="1" destOrd="0" presId="urn:microsoft.com/office/officeart/2005/8/layout/radial4"/>
    <dgm:cxn modelId="{354DE199-9290-124A-BBBC-4A05AA6C5579}" type="presParOf" srcId="{7C9C13D0-73CE-834C-9A73-EFE850102D81}" destId="{3BDCB49E-D536-2C4B-8C20-BDA5C84DDC1A}" srcOrd="2" destOrd="0" presId="urn:microsoft.com/office/officeart/2005/8/layout/radial4"/>
    <dgm:cxn modelId="{451179B8-C0DC-434C-901E-9AF4370886DF}" type="presParOf" srcId="{7C9C13D0-73CE-834C-9A73-EFE850102D81}" destId="{95C00E9F-B757-8C4B-B306-409C2BEFE7AF}" srcOrd="3" destOrd="0" presId="urn:microsoft.com/office/officeart/2005/8/layout/radial4"/>
    <dgm:cxn modelId="{D3FE953E-9B90-0D4C-B360-4EA9D6399B11}" type="presParOf" srcId="{7C9C13D0-73CE-834C-9A73-EFE850102D81}" destId="{202E0567-236F-AA4E-BA76-A5DB9F4A5CB5}" srcOrd="4" destOrd="0" presId="urn:microsoft.com/office/officeart/2005/8/layout/radial4"/>
    <dgm:cxn modelId="{876ADFC0-C226-B24C-9F6B-B6D4281717B0}" type="presParOf" srcId="{7C9C13D0-73CE-834C-9A73-EFE850102D81}" destId="{D94B1DE1-9696-C143-A06F-6082EADDF9DA}" srcOrd="5" destOrd="0" presId="urn:microsoft.com/office/officeart/2005/8/layout/radial4"/>
    <dgm:cxn modelId="{8EC0FAAD-48F3-4E46-8F36-67C1575CE12C}" type="presParOf" srcId="{7C9C13D0-73CE-834C-9A73-EFE850102D81}" destId="{6557806A-B303-EE44-8D82-48643D1C16F3}" srcOrd="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79B15EA-D9EA-6D44-A3E3-3A603DB3386F}" type="doc">
      <dgm:prSet loTypeId="urn:microsoft.com/office/officeart/2005/8/layout/cycle6" loCatId="" qsTypeId="urn:microsoft.com/office/officeart/2005/8/quickstyle/simple4" qsCatId="simple" csTypeId="urn:microsoft.com/office/officeart/2005/8/colors/colorful1" csCatId="colorful" phldr="1"/>
      <dgm:spPr/>
      <dgm:t>
        <a:bodyPr/>
        <a:lstStyle/>
        <a:p>
          <a:endParaRPr lang="en-US"/>
        </a:p>
      </dgm:t>
    </dgm:pt>
    <dgm:pt modelId="{5DA49786-BABE-E849-ADCF-07979094B644}">
      <dgm:prSet phldrT="[Text]" custT="1"/>
      <dgm:spPr/>
      <dgm:t>
        <a:bodyPr/>
        <a:lstStyle/>
        <a:p>
          <a:r>
            <a:rPr lang="en-US" sz="1800" dirty="0" smtClean="0"/>
            <a:t>Apostle</a:t>
          </a:r>
          <a:endParaRPr lang="en-US" sz="1800" dirty="0"/>
        </a:p>
      </dgm:t>
    </dgm:pt>
    <dgm:pt modelId="{C868202B-1304-BB4E-82AD-E83F7A5D5E92}" type="parTrans" cxnId="{F6B9B27C-71E5-7348-A868-00FE02E8FE0B}">
      <dgm:prSet/>
      <dgm:spPr/>
      <dgm:t>
        <a:bodyPr/>
        <a:lstStyle/>
        <a:p>
          <a:endParaRPr lang="en-US" sz="1050"/>
        </a:p>
      </dgm:t>
    </dgm:pt>
    <dgm:pt modelId="{E13346A4-A2C9-2747-B960-B2BCB2434E74}" type="sibTrans" cxnId="{F6B9B27C-71E5-7348-A868-00FE02E8FE0B}">
      <dgm:prSet/>
      <dgm:spPr/>
      <dgm:t>
        <a:bodyPr/>
        <a:lstStyle/>
        <a:p>
          <a:endParaRPr lang="en-US" sz="1050"/>
        </a:p>
      </dgm:t>
    </dgm:pt>
    <dgm:pt modelId="{DF6538F5-F429-2841-8EAA-63EEEA2A504F}">
      <dgm:prSet phldrT="[Text]" custT="1"/>
      <dgm:spPr/>
      <dgm:t>
        <a:bodyPr/>
        <a:lstStyle/>
        <a:p>
          <a:r>
            <a:rPr lang="en-US" sz="1800" dirty="0" smtClean="0"/>
            <a:t>Evangelist</a:t>
          </a:r>
          <a:endParaRPr lang="en-US" sz="1800" dirty="0"/>
        </a:p>
      </dgm:t>
    </dgm:pt>
    <dgm:pt modelId="{0A26F52B-1FAD-AE48-B44A-9D8AD062C476}" type="parTrans" cxnId="{AE9775E2-C055-3A4A-83D6-28AD39BFD1EE}">
      <dgm:prSet/>
      <dgm:spPr/>
      <dgm:t>
        <a:bodyPr/>
        <a:lstStyle/>
        <a:p>
          <a:endParaRPr lang="en-US" sz="1050"/>
        </a:p>
      </dgm:t>
    </dgm:pt>
    <dgm:pt modelId="{192EE6E2-E3DE-4244-9A99-B568D5A2AA1C}" type="sibTrans" cxnId="{AE9775E2-C055-3A4A-83D6-28AD39BFD1EE}">
      <dgm:prSet/>
      <dgm:spPr/>
      <dgm:t>
        <a:bodyPr/>
        <a:lstStyle/>
        <a:p>
          <a:endParaRPr lang="en-US" sz="1050"/>
        </a:p>
      </dgm:t>
    </dgm:pt>
    <dgm:pt modelId="{DC2AA1A3-F5F1-D649-98CA-B7EF2B41774C}">
      <dgm:prSet phldrT="[Text]" custT="1"/>
      <dgm:spPr/>
      <dgm:t>
        <a:bodyPr/>
        <a:lstStyle/>
        <a:p>
          <a:r>
            <a:rPr lang="en-US" sz="1800" dirty="0" smtClean="0"/>
            <a:t>Prophet</a:t>
          </a:r>
          <a:endParaRPr lang="en-US" sz="1800" dirty="0"/>
        </a:p>
      </dgm:t>
    </dgm:pt>
    <dgm:pt modelId="{D1335655-317A-F04E-9CB3-D24A03F4B429}" type="parTrans" cxnId="{7D243B2C-807C-9F45-B506-1CB473C91819}">
      <dgm:prSet/>
      <dgm:spPr/>
      <dgm:t>
        <a:bodyPr/>
        <a:lstStyle/>
        <a:p>
          <a:endParaRPr lang="en-US" sz="1050"/>
        </a:p>
      </dgm:t>
    </dgm:pt>
    <dgm:pt modelId="{A4F76D5B-588B-4544-9AF8-5DFD7F117175}" type="sibTrans" cxnId="{7D243B2C-807C-9F45-B506-1CB473C91819}">
      <dgm:prSet/>
      <dgm:spPr/>
      <dgm:t>
        <a:bodyPr/>
        <a:lstStyle/>
        <a:p>
          <a:endParaRPr lang="en-US" sz="1050"/>
        </a:p>
      </dgm:t>
    </dgm:pt>
    <dgm:pt modelId="{E35C3A7E-050E-544E-A554-EA65FB24248D}">
      <dgm:prSet phldrT="[Text]" custT="1"/>
      <dgm:spPr/>
      <dgm:t>
        <a:bodyPr/>
        <a:lstStyle/>
        <a:p>
          <a:r>
            <a:rPr lang="en-US" sz="1800" dirty="0" smtClean="0"/>
            <a:t>Teacher</a:t>
          </a:r>
          <a:endParaRPr lang="en-US" sz="1800" dirty="0"/>
        </a:p>
      </dgm:t>
    </dgm:pt>
    <dgm:pt modelId="{1E351945-A845-4E48-8E1F-809165365762}" type="parTrans" cxnId="{01A05B59-4AB9-844E-A4A8-43D4B06CD555}">
      <dgm:prSet/>
      <dgm:spPr/>
      <dgm:t>
        <a:bodyPr/>
        <a:lstStyle/>
        <a:p>
          <a:endParaRPr lang="en-US" sz="1050"/>
        </a:p>
      </dgm:t>
    </dgm:pt>
    <dgm:pt modelId="{3DBF9646-1374-E741-A7A1-E1DBF1A1AE33}" type="sibTrans" cxnId="{01A05B59-4AB9-844E-A4A8-43D4B06CD555}">
      <dgm:prSet/>
      <dgm:spPr/>
      <dgm:t>
        <a:bodyPr/>
        <a:lstStyle/>
        <a:p>
          <a:endParaRPr lang="en-US" sz="1050"/>
        </a:p>
      </dgm:t>
    </dgm:pt>
    <dgm:pt modelId="{381F10B1-1B88-924A-9C4B-2E53E67B3B4F}">
      <dgm:prSet phldrT="[Text]" custT="1"/>
      <dgm:spPr/>
      <dgm:t>
        <a:bodyPr/>
        <a:lstStyle/>
        <a:p>
          <a:r>
            <a:rPr lang="en-US" sz="1800" dirty="0" smtClean="0"/>
            <a:t>Pastor</a:t>
          </a:r>
          <a:endParaRPr lang="en-US" sz="1800" dirty="0"/>
        </a:p>
      </dgm:t>
    </dgm:pt>
    <dgm:pt modelId="{019C04CC-8906-9F42-9A38-F88FD8C9BBA4}" type="parTrans" cxnId="{2BFCC905-7A0F-A043-B237-35A910785E41}">
      <dgm:prSet/>
      <dgm:spPr/>
      <dgm:t>
        <a:bodyPr/>
        <a:lstStyle/>
        <a:p>
          <a:endParaRPr lang="en-US" sz="1050"/>
        </a:p>
      </dgm:t>
    </dgm:pt>
    <dgm:pt modelId="{E4F96AAD-EAFE-C542-BC62-24F2D6FB0BEE}" type="sibTrans" cxnId="{2BFCC905-7A0F-A043-B237-35A910785E41}">
      <dgm:prSet/>
      <dgm:spPr/>
      <dgm:t>
        <a:bodyPr/>
        <a:lstStyle/>
        <a:p>
          <a:endParaRPr lang="en-US" sz="1050"/>
        </a:p>
      </dgm:t>
    </dgm:pt>
    <dgm:pt modelId="{1604EE66-8B11-714B-B144-4BD716E924D6}" type="pres">
      <dgm:prSet presAssocID="{C79B15EA-D9EA-6D44-A3E3-3A603DB3386F}" presName="cycle" presStyleCnt="0">
        <dgm:presLayoutVars>
          <dgm:dir/>
          <dgm:resizeHandles val="exact"/>
        </dgm:presLayoutVars>
      </dgm:prSet>
      <dgm:spPr/>
      <dgm:t>
        <a:bodyPr/>
        <a:lstStyle/>
        <a:p>
          <a:endParaRPr lang="en-US"/>
        </a:p>
      </dgm:t>
    </dgm:pt>
    <dgm:pt modelId="{AF0A89B4-655B-1448-9200-03A904178260}" type="pres">
      <dgm:prSet presAssocID="{5DA49786-BABE-E849-ADCF-07979094B644}" presName="node" presStyleLbl="node1" presStyleIdx="0" presStyleCnt="5">
        <dgm:presLayoutVars>
          <dgm:bulletEnabled val="1"/>
        </dgm:presLayoutVars>
      </dgm:prSet>
      <dgm:spPr/>
      <dgm:t>
        <a:bodyPr/>
        <a:lstStyle/>
        <a:p>
          <a:endParaRPr lang="en-US"/>
        </a:p>
      </dgm:t>
    </dgm:pt>
    <dgm:pt modelId="{5550ADBE-BD95-BE42-A82A-EC390AC000B5}" type="pres">
      <dgm:prSet presAssocID="{5DA49786-BABE-E849-ADCF-07979094B644}" presName="spNode" presStyleCnt="0"/>
      <dgm:spPr/>
    </dgm:pt>
    <dgm:pt modelId="{A403D015-7208-6743-9F93-0FB6D1083534}" type="pres">
      <dgm:prSet presAssocID="{E13346A4-A2C9-2747-B960-B2BCB2434E74}" presName="sibTrans" presStyleLbl="sibTrans1D1" presStyleIdx="0" presStyleCnt="5"/>
      <dgm:spPr/>
      <dgm:t>
        <a:bodyPr/>
        <a:lstStyle/>
        <a:p>
          <a:endParaRPr lang="en-US"/>
        </a:p>
      </dgm:t>
    </dgm:pt>
    <dgm:pt modelId="{C93B7FF4-206E-2D48-AADC-9F857CE342A2}" type="pres">
      <dgm:prSet presAssocID="{DF6538F5-F429-2841-8EAA-63EEEA2A504F}" presName="node" presStyleLbl="node1" presStyleIdx="1" presStyleCnt="5">
        <dgm:presLayoutVars>
          <dgm:bulletEnabled val="1"/>
        </dgm:presLayoutVars>
      </dgm:prSet>
      <dgm:spPr/>
      <dgm:t>
        <a:bodyPr/>
        <a:lstStyle/>
        <a:p>
          <a:endParaRPr lang="en-US"/>
        </a:p>
      </dgm:t>
    </dgm:pt>
    <dgm:pt modelId="{CFAEC866-6D37-F249-B841-3163DB704341}" type="pres">
      <dgm:prSet presAssocID="{DF6538F5-F429-2841-8EAA-63EEEA2A504F}" presName="spNode" presStyleCnt="0"/>
      <dgm:spPr/>
    </dgm:pt>
    <dgm:pt modelId="{776CF9A3-191D-A74D-BA9F-2C2F779AFAAF}" type="pres">
      <dgm:prSet presAssocID="{192EE6E2-E3DE-4244-9A99-B568D5A2AA1C}" presName="sibTrans" presStyleLbl="sibTrans1D1" presStyleIdx="1" presStyleCnt="5"/>
      <dgm:spPr/>
      <dgm:t>
        <a:bodyPr/>
        <a:lstStyle/>
        <a:p>
          <a:endParaRPr lang="en-US"/>
        </a:p>
      </dgm:t>
    </dgm:pt>
    <dgm:pt modelId="{335EB678-E2D8-4346-9023-1519BCBF44EC}" type="pres">
      <dgm:prSet presAssocID="{DC2AA1A3-F5F1-D649-98CA-B7EF2B41774C}" presName="node" presStyleLbl="node1" presStyleIdx="2" presStyleCnt="5">
        <dgm:presLayoutVars>
          <dgm:bulletEnabled val="1"/>
        </dgm:presLayoutVars>
      </dgm:prSet>
      <dgm:spPr/>
      <dgm:t>
        <a:bodyPr/>
        <a:lstStyle/>
        <a:p>
          <a:endParaRPr lang="en-US"/>
        </a:p>
      </dgm:t>
    </dgm:pt>
    <dgm:pt modelId="{1AB3C70F-40AE-F545-9D89-6D0735A1FEF4}" type="pres">
      <dgm:prSet presAssocID="{DC2AA1A3-F5F1-D649-98CA-B7EF2B41774C}" presName="spNode" presStyleCnt="0"/>
      <dgm:spPr/>
    </dgm:pt>
    <dgm:pt modelId="{E7FCE976-515B-6048-BB04-3F97000B5030}" type="pres">
      <dgm:prSet presAssocID="{A4F76D5B-588B-4544-9AF8-5DFD7F117175}" presName="sibTrans" presStyleLbl="sibTrans1D1" presStyleIdx="2" presStyleCnt="5"/>
      <dgm:spPr/>
      <dgm:t>
        <a:bodyPr/>
        <a:lstStyle/>
        <a:p>
          <a:endParaRPr lang="en-US"/>
        </a:p>
      </dgm:t>
    </dgm:pt>
    <dgm:pt modelId="{10018248-379F-F747-AB6F-5C88055B9006}" type="pres">
      <dgm:prSet presAssocID="{E35C3A7E-050E-544E-A554-EA65FB24248D}" presName="node" presStyleLbl="node1" presStyleIdx="3" presStyleCnt="5">
        <dgm:presLayoutVars>
          <dgm:bulletEnabled val="1"/>
        </dgm:presLayoutVars>
      </dgm:prSet>
      <dgm:spPr/>
      <dgm:t>
        <a:bodyPr/>
        <a:lstStyle/>
        <a:p>
          <a:endParaRPr lang="en-US"/>
        </a:p>
      </dgm:t>
    </dgm:pt>
    <dgm:pt modelId="{0EFF00C7-E07C-A345-BCA1-B4095916CE63}" type="pres">
      <dgm:prSet presAssocID="{E35C3A7E-050E-544E-A554-EA65FB24248D}" presName="spNode" presStyleCnt="0"/>
      <dgm:spPr/>
    </dgm:pt>
    <dgm:pt modelId="{A1F45915-67AC-1F4B-ABC4-4A276B3A6330}" type="pres">
      <dgm:prSet presAssocID="{3DBF9646-1374-E741-A7A1-E1DBF1A1AE33}" presName="sibTrans" presStyleLbl="sibTrans1D1" presStyleIdx="3" presStyleCnt="5"/>
      <dgm:spPr/>
      <dgm:t>
        <a:bodyPr/>
        <a:lstStyle/>
        <a:p>
          <a:endParaRPr lang="en-US"/>
        </a:p>
      </dgm:t>
    </dgm:pt>
    <dgm:pt modelId="{83D2675A-7FBA-6B4C-B914-376AD3FEC65B}" type="pres">
      <dgm:prSet presAssocID="{381F10B1-1B88-924A-9C4B-2E53E67B3B4F}" presName="node" presStyleLbl="node1" presStyleIdx="4" presStyleCnt="5">
        <dgm:presLayoutVars>
          <dgm:bulletEnabled val="1"/>
        </dgm:presLayoutVars>
      </dgm:prSet>
      <dgm:spPr/>
      <dgm:t>
        <a:bodyPr/>
        <a:lstStyle/>
        <a:p>
          <a:endParaRPr lang="en-US"/>
        </a:p>
      </dgm:t>
    </dgm:pt>
    <dgm:pt modelId="{CB8DD8EE-6039-BD41-BA73-8E46EDF9B7BF}" type="pres">
      <dgm:prSet presAssocID="{381F10B1-1B88-924A-9C4B-2E53E67B3B4F}" presName="spNode" presStyleCnt="0"/>
      <dgm:spPr/>
    </dgm:pt>
    <dgm:pt modelId="{5B3E11DF-50A7-4249-8F6F-C19A0ED1B495}" type="pres">
      <dgm:prSet presAssocID="{E4F96AAD-EAFE-C542-BC62-24F2D6FB0BEE}" presName="sibTrans" presStyleLbl="sibTrans1D1" presStyleIdx="4" presStyleCnt="5"/>
      <dgm:spPr/>
      <dgm:t>
        <a:bodyPr/>
        <a:lstStyle/>
        <a:p>
          <a:endParaRPr lang="en-US"/>
        </a:p>
      </dgm:t>
    </dgm:pt>
  </dgm:ptLst>
  <dgm:cxnLst>
    <dgm:cxn modelId="{7C93357D-741E-524D-A3D6-107743A14858}" type="presOf" srcId="{DF6538F5-F429-2841-8EAA-63EEEA2A504F}" destId="{C93B7FF4-206E-2D48-AADC-9F857CE342A2}" srcOrd="0" destOrd="0" presId="urn:microsoft.com/office/officeart/2005/8/layout/cycle6"/>
    <dgm:cxn modelId="{F6B9B27C-71E5-7348-A868-00FE02E8FE0B}" srcId="{C79B15EA-D9EA-6D44-A3E3-3A603DB3386F}" destId="{5DA49786-BABE-E849-ADCF-07979094B644}" srcOrd="0" destOrd="0" parTransId="{C868202B-1304-BB4E-82AD-E83F7A5D5E92}" sibTransId="{E13346A4-A2C9-2747-B960-B2BCB2434E74}"/>
    <dgm:cxn modelId="{2BFCC905-7A0F-A043-B237-35A910785E41}" srcId="{C79B15EA-D9EA-6D44-A3E3-3A603DB3386F}" destId="{381F10B1-1B88-924A-9C4B-2E53E67B3B4F}" srcOrd="4" destOrd="0" parTransId="{019C04CC-8906-9F42-9A38-F88FD8C9BBA4}" sibTransId="{E4F96AAD-EAFE-C542-BC62-24F2D6FB0BEE}"/>
    <dgm:cxn modelId="{7D243B2C-807C-9F45-B506-1CB473C91819}" srcId="{C79B15EA-D9EA-6D44-A3E3-3A603DB3386F}" destId="{DC2AA1A3-F5F1-D649-98CA-B7EF2B41774C}" srcOrd="2" destOrd="0" parTransId="{D1335655-317A-F04E-9CB3-D24A03F4B429}" sibTransId="{A4F76D5B-588B-4544-9AF8-5DFD7F117175}"/>
    <dgm:cxn modelId="{3E66874A-6692-4344-8A61-66027A66DABB}" type="presOf" srcId="{DC2AA1A3-F5F1-D649-98CA-B7EF2B41774C}" destId="{335EB678-E2D8-4346-9023-1519BCBF44EC}" srcOrd="0" destOrd="0" presId="urn:microsoft.com/office/officeart/2005/8/layout/cycle6"/>
    <dgm:cxn modelId="{FACBB949-171D-C347-A61D-30B698A6060C}" type="presOf" srcId="{C79B15EA-D9EA-6D44-A3E3-3A603DB3386F}" destId="{1604EE66-8B11-714B-B144-4BD716E924D6}" srcOrd="0" destOrd="0" presId="urn:microsoft.com/office/officeart/2005/8/layout/cycle6"/>
    <dgm:cxn modelId="{AE9775E2-C055-3A4A-83D6-28AD39BFD1EE}" srcId="{C79B15EA-D9EA-6D44-A3E3-3A603DB3386F}" destId="{DF6538F5-F429-2841-8EAA-63EEEA2A504F}" srcOrd="1" destOrd="0" parTransId="{0A26F52B-1FAD-AE48-B44A-9D8AD062C476}" sibTransId="{192EE6E2-E3DE-4244-9A99-B568D5A2AA1C}"/>
    <dgm:cxn modelId="{01A05B59-4AB9-844E-A4A8-43D4B06CD555}" srcId="{C79B15EA-D9EA-6D44-A3E3-3A603DB3386F}" destId="{E35C3A7E-050E-544E-A554-EA65FB24248D}" srcOrd="3" destOrd="0" parTransId="{1E351945-A845-4E48-8E1F-809165365762}" sibTransId="{3DBF9646-1374-E741-A7A1-E1DBF1A1AE33}"/>
    <dgm:cxn modelId="{A074B884-4F7B-F24A-AC79-B6CC32ACB83D}" type="presOf" srcId="{5DA49786-BABE-E849-ADCF-07979094B644}" destId="{AF0A89B4-655B-1448-9200-03A904178260}" srcOrd="0" destOrd="0" presId="urn:microsoft.com/office/officeart/2005/8/layout/cycle6"/>
    <dgm:cxn modelId="{8AC44BEC-4801-724E-AB25-56D8761D5517}" type="presOf" srcId="{E13346A4-A2C9-2747-B960-B2BCB2434E74}" destId="{A403D015-7208-6743-9F93-0FB6D1083534}" srcOrd="0" destOrd="0" presId="urn:microsoft.com/office/officeart/2005/8/layout/cycle6"/>
    <dgm:cxn modelId="{1963BC78-661C-BA4E-AB1C-E6BA7A3DC6AD}" type="presOf" srcId="{381F10B1-1B88-924A-9C4B-2E53E67B3B4F}" destId="{83D2675A-7FBA-6B4C-B914-376AD3FEC65B}" srcOrd="0" destOrd="0" presId="urn:microsoft.com/office/officeart/2005/8/layout/cycle6"/>
    <dgm:cxn modelId="{08EEC32E-4C9B-9C4F-BD4A-15E704E382D2}" type="presOf" srcId="{E35C3A7E-050E-544E-A554-EA65FB24248D}" destId="{10018248-379F-F747-AB6F-5C88055B9006}" srcOrd="0" destOrd="0" presId="urn:microsoft.com/office/officeart/2005/8/layout/cycle6"/>
    <dgm:cxn modelId="{4B929886-87ED-4443-9CF0-34C43B632D1C}" type="presOf" srcId="{E4F96AAD-EAFE-C542-BC62-24F2D6FB0BEE}" destId="{5B3E11DF-50A7-4249-8F6F-C19A0ED1B495}" srcOrd="0" destOrd="0" presId="urn:microsoft.com/office/officeart/2005/8/layout/cycle6"/>
    <dgm:cxn modelId="{CFBC2162-B9F5-9643-9BAF-8B62EB51C68C}" type="presOf" srcId="{3DBF9646-1374-E741-A7A1-E1DBF1A1AE33}" destId="{A1F45915-67AC-1F4B-ABC4-4A276B3A6330}" srcOrd="0" destOrd="0" presId="urn:microsoft.com/office/officeart/2005/8/layout/cycle6"/>
    <dgm:cxn modelId="{2FB3E062-CA86-7B46-8B5C-8D38B87D24BC}" type="presOf" srcId="{A4F76D5B-588B-4544-9AF8-5DFD7F117175}" destId="{E7FCE976-515B-6048-BB04-3F97000B5030}" srcOrd="0" destOrd="0" presId="urn:microsoft.com/office/officeart/2005/8/layout/cycle6"/>
    <dgm:cxn modelId="{3112A804-21CE-3641-A4F3-C39AA9DFEF16}" type="presOf" srcId="{192EE6E2-E3DE-4244-9A99-B568D5A2AA1C}" destId="{776CF9A3-191D-A74D-BA9F-2C2F779AFAAF}" srcOrd="0" destOrd="0" presId="urn:microsoft.com/office/officeart/2005/8/layout/cycle6"/>
    <dgm:cxn modelId="{8C7290A1-F89E-E142-833E-7E9739BC0830}" type="presParOf" srcId="{1604EE66-8B11-714B-B144-4BD716E924D6}" destId="{AF0A89B4-655B-1448-9200-03A904178260}" srcOrd="0" destOrd="0" presId="urn:microsoft.com/office/officeart/2005/8/layout/cycle6"/>
    <dgm:cxn modelId="{6837ED96-B21C-C442-8A7A-8A434B6761CE}" type="presParOf" srcId="{1604EE66-8B11-714B-B144-4BD716E924D6}" destId="{5550ADBE-BD95-BE42-A82A-EC390AC000B5}" srcOrd="1" destOrd="0" presId="urn:microsoft.com/office/officeart/2005/8/layout/cycle6"/>
    <dgm:cxn modelId="{71FB1A33-E703-8F4F-9D16-6797F61322AD}" type="presParOf" srcId="{1604EE66-8B11-714B-B144-4BD716E924D6}" destId="{A403D015-7208-6743-9F93-0FB6D1083534}" srcOrd="2" destOrd="0" presId="urn:microsoft.com/office/officeart/2005/8/layout/cycle6"/>
    <dgm:cxn modelId="{6B0691D2-B549-9848-8A40-A47F1C0D982B}" type="presParOf" srcId="{1604EE66-8B11-714B-B144-4BD716E924D6}" destId="{C93B7FF4-206E-2D48-AADC-9F857CE342A2}" srcOrd="3" destOrd="0" presId="urn:microsoft.com/office/officeart/2005/8/layout/cycle6"/>
    <dgm:cxn modelId="{A062A761-3167-8247-AE2D-366B66C15084}" type="presParOf" srcId="{1604EE66-8B11-714B-B144-4BD716E924D6}" destId="{CFAEC866-6D37-F249-B841-3163DB704341}" srcOrd="4" destOrd="0" presId="urn:microsoft.com/office/officeart/2005/8/layout/cycle6"/>
    <dgm:cxn modelId="{E044DB27-1E8F-A84B-B0F5-301D6001C4A7}" type="presParOf" srcId="{1604EE66-8B11-714B-B144-4BD716E924D6}" destId="{776CF9A3-191D-A74D-BA9F-2C2F779AFAAF}" srcOrd="5" destOrd="0" presId="urn:microsoft.com/office/officeart/2005/8/layout/cycle6"/>
    <dgm:cxn modelId="{6E9959EA-3C6A-6844-ADD8-E729B64F15E5}" type="presParOf" srcId="{1604EE66-8B11-714B-B144-4BD716E924D6}" destId="{335EB678-E2D8-4346-9023-1519BCBF44EC}" srcOrd="6" destOrd="0" presId="urn:microsoft.com/office/officeart/2005/8/layout/cycle6"/>
    <dgm:cxn modelId="{C2FA9D55-19C3-E24D-AF65-9107E1A1345B}" type="presParOf" srcId="{1604EE66-8B11-714B-B144-4BD716E924D6}" destId="{1AB3C70F-40AE-F545-9D89-6D0735A1FEF4}" srcOrd="7" destOrd="0" presId="urn:microsoft.com/office/officeart/2005/8/layout/cycle6"/>
    <dgm:cxn modelId="{2CCA2DC9-12A6-F348-A8F7-C65EB8319DB1}" type="presParOf" srcId="{1604EE66-8B11-714B-B144-4BD716E924D6}" destId="{E7FCE976-515B-6048-BB04-3F97000B5030}" srcOrd="8" destOrd="0" presId="urn:microsoft.com/office/officeart/2005/8/layout/cycle6"/>
    <dgm:cxn modelId="{BEA30609-4969-CC48-B85A-20BC8C8A1BA6}" type="presParOf" srcId="{1604EE66-8B11-714B-B144-4BD716E924D6}" destId="{10018248-379F-F747-AB6F-5C88055B9006}" srcOrd="9" destOrd="0" presId="urn:microsoft.com/office/officeart/2005/8/layout/cycle6"/>
    <dgm:cxn modelId="{9AC5A323-C672-2745-86D6-B51D6F0EC483}" type="presParOf" srcId="{1604EE66-8B11-714B-B144-4BD716E924D6}" destId="{0EFF00C7-E07C-A345-BCA1-B4095916CE63}" srcOrd="10" destOrd="0" presId="urn:microsoft.com/office/officeart/2005/8/layout/cycle6"/>
    <dgm:cxn modelId="{83BFD3B0-8EC4-AB42-811E-980AFA671B9F}" type="presParOf" srcId="{1604EE66-8B11-714B-B144-4BD716E924D6}" destId="{A1F45915-67AC-1F4B-ABC4-4A276B3A6330}" srcOrd="11" destOrd="0" presId="urn:microsoft.com/office/officeart/2005/8/layout/cycle6"/>
    <dgm:cxn modelId="{505C9E1B-B63A-494D-8AD8-0ADC6E33509A}" type="presParOf" srcId="{1604EE66-8B11-714B-B144-4BD716E924D6}" destId="{83D2675A-7FBA-6B4C-B914-376AD3FEC65B}" srcOrd="12" destOrd="0" presId="urn:microsoft.com/office/officeart/2005/8/layout/cycle6"/>
    <dgm:cxn modelId="{8F3E0C14-5875-CC45-8B0D-88F25B1E3774}" type="presParOf" srcId="{1604EE66-8B11-714B-B144-4BD716E924D6}" destId="{CB8DD8EE-6039-BD41-BA73-8E46EDF9B7BF}" srcOrd="13" destOrd="0" presId="urn:microsoft.com/office/officeart/2005/8/layout/cycle6"/>
    <dgm:cxn modelId="{36341CD6-9FA9-2E49-B016-C7EF9B2A6E8B}" type="presParOf" srcId="{1604EE66-8B11-714B-B144-4BD716E924D6}" destId="{5B3E11DF-50A7-4249-8F6F-C19A0ED1B495}" srcOrd="14" destOrd="0" presId="urn:microsoft.com/office/officeart/2005/8/layout/cycle6"/>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06F7641-831E-7C46-955B-A7048D25C467}" type="doc">
      <dgm:prSet loTypeId="urn:microsoft.com/office/officeart/2005/8/layout/cycle4" loCatId="" qsTypeId="urn:microsoft.com/office/officeart/2005/8/quickstyle/simple1" qsCatId="simple" csTypeId="urn:microsoft.com/office/officeart/2005/8/colors/colorful1" csCatId="colorful" phldr="1"/>
      <dgm:spPr/>
      <dgm:t>
        <a:bodyPr/>
        <a:lstStyle/>
        <a:p>
          <a:endParaRPr lang="en-US"/>
        </a:p>
      </dgm:t>
    </dgm:pt>
    <dgm:pt modelId="{0CA236F7-D64F-DE4C-96A3-0A8D59B3F3E6}">
      <dgm:prSet phldrT="[Text]" custT="1"/>
      <dgm:spPr>
        <a:solidFill>
          <a:schemeClr val="accent1"/>
        </a:solidFill>
      </dgm:spPr>
      <dgm:t>
        <a:bodyPr/>
        <a:lstStyle/>
        <a:p>
          <a:r>
            <a:rPr lang="en-US" sz="1800" b="1" i="0" dirty="0" smtClean="0">
              <a:latin typeface="Verdana Bold" charset="0"/>
              <a:ea typeface="Verdana Bold" charset="0"/>
              <a:cs typeface="Verdana Bold" charset="0"/>
            </a:rPr>
            <a:t>Wow!!!</a:t>
          </a:r>
          <a:endParaRPr lang="en-US" sz="1800" b="1" i="0" dirty="0">
            <a:latin typeface="Verdana Bold" charset="0"/>
            <a:ea typeface="Verdana Bold" charset="0"/>
            <a:cs typeface="Verdana Bold" charset="0"/>
          </a:endParaRPr>
        </a:p>
      </dgm:t>
    </dgm:pt>
    <dgm:pt modelId="{4EB0105D-EA60-2542-891A-59BE8E7694FE}" type="parTrans" cxnId="{18792FCC-4764-7F4C-A7D5-B137BFD54B49}">
      <dgm:prSet/>
      <dgm:spPr/>
      <dgm:t>
        <a:bodyPr/>
        <a:lstStyle/>
        <a:p>
          <a:endParaRPr lang="en-US" b="1" i="0">
            <a:latin typeface="Museo 300" charset="0"/>
            <a:ea typeface="Museo 300" charset="0"/>
            <a:cs typeface="Museo 300" charset="0"/>
          </a:endParaRPr>
        </a:p>
      </dgm:t>
    </dgm:pt>
    <dgm:pt modelId="{60A4A7CC-CC6A-6A4A-82A4-67CD33ED4E5C}" type="sibTrans" cxnId="{18792FCC-4764-7F4C-A7D5-B137BFD54B49}">
      <dgm:prSet/>
      <dgm:spPr/>
      <dgm:t>
        <a:bodyPr/>
        <a:lstStyle/>
        <a:p>
          <a:endParaRPr lang="en-US" b="1" i="0">
            <a:latin typeface="Museo 300" charset="0"/>
            <a:ea typeface="Museo 300" charset="0"/>
            <a:cs typeface="Museo 300" charset="0"/>
          </a:endParaRPr>
        </a:p>
      </dgm:t>
    </dgm:pt>
    <dgm:pt modelId="{4E68EC59-FCBC-2F42-A604-52462308A879}">
      <dgm:prSet phldrT="[Text]" custT="1"/>
      <dgm:spPr/>
      <dgm:t>
        <a:bodyPr/>
        <a:lstStyle/>
        <a:p>
          <a:r>
            <a:rPr lang="en-US" sz="1800" b="0" i="0" dirty="0" smtClean="0">
              <a:latin typeface="Verdana Regular" charset="0"/>
              <a:ea typeface="Verdana Regular" charset="0"/>
              <a:cs typeface="Verdana Regular" charset="0"/>
            </a:rPr>
            <a:t>Start a church</a:t>
          </a:r>
          <a:endParaRPr lang="en-US" sz="1800" b="0" i="0" dirty="0">
            <a:latin typeface="Verdana Regular" charset="0"/>
            <a:ea typeface="Verdana Regular" charset="0"/>
            <a:cs typeface="Verdana Regular" charset="0"/>
          </a:endParaRPr>
        </a:p>
      </dgm:t>
    </dgm:pt>
    <dgm:pt modelId="{7463FCB7-5352-CE4B-BE51-AD0579099FF7}" type="parTrans" cxnId="{9E7C3133-FBA5-2C4B-8584-DF0073DC6DC1}">
      <dgm:prSet/>
      <dgm:spPr/>
      <dgm:t>
        <a:bodyPr/>
        <a:lstStyle/>
        <a:p>
          <a:endParaRPr lang="en-US" b="1" i="0">
            <a:latin typeface="Museo 300" charset="0"/>
            <a:ea typeface="Museo 300" charset="0"/>
            <a:cs typeface="Museo 300" charset="0"/>
          </a:endParaRPr>
        </a:p>
      </dgm:t>
    </dgm:pt>
    <dgm:pt modelId="{48B6B25B-3223-864C-9B1F-F952C19EABEE}" type="sibTrans" cxnId="{9E7C3133-FBA5-2C4B-8584-DF0073DC6DC1}">
      <dgm:prSet/>
      <dgm:spPr/>
      <dgm:t>
        <a:bodyPr/>
        <a:lstStyle/>
        <a:p>
          <a:endParaRPr lang="en-US" b="1" i="0">
            <a:latin typeface="Museo 300" charset="0"/>
            <a:ea typeface="Museo 300" charset="0"/>
            <a:cs typeface="Museo 300" charset="0"/>
          </a:endParaRPr>
        </a:p>
      </dgm:t>
    </dgm:pt>
    <dgm:pt modelId="{C85040F8-6A77-D34A-B679-DA5F89A89AA9}">
      <dgm:prSet phldrT="[Text]" custT="1"/>
      <dgm:spPr>
        <a:solidFill>
          <a:schemeClr val="accent2"/>
        </a:solidFill>
      </dgm:spPr>
      <dgm:t>
        <a:bodyPr/>
        <a:lstStyle/>
        <a:p>
          <a:r>
            <a:rPr lang="en-US" sz="1800" b="1" i="0" dirty="0" smtClean="0">
              <a:latin typeface="Verdana Bold" charset="0"/>
              <a:ea typeface="Verdana Bold" charset="0"/>
              <a:cs typeface="Verdana Bold" charset="0"/>
            </a:rPr>
            <a:t>Saved</a:t>
          </a:r>
          <a:endParaRPr lang="en-US" sz="1800" b="1" i="0" dirty="0">
            <a:latin typeface="Verdana Bold" charset="0"/>
            <a:ea typeface="Verdana Bold" charset="0"/>
            <a:cs typeface="Verdana Bold" charset="0"/>
          </a:endParaRPr>
        </a:p>
      </dgm:t>
    </dgm:pt>
    <dgm:pt modelId="{6C54A620-2C7A-8E40-A9D6-AD18E2E4D0A4}" type="parTrans" cxnId="{475A8C34-3789-C748-9176-AC048B5EE228}">
      <dgm:prSet/>
      <dgm:spPr/>
      <dgm:t>
        <a:bodyPr/>
        <a:lstStyle/>
        <a:p>
          <a:endParaRPr lang="en-US" b="1" i="0">
            <a:latin typeface="Museo 300" charset="0"/>
            <a:ea typeface="Museo 300" charset="0"/>
            <a:cs typeface="Museo 300" charset="0"/>
          </a:endParaRPr>
        </a:p>
      </dgm:t>
    </dgm:pt>
    <dgm:pt modelId="{7D08944B-9DAF-D64F-9C15-FCFC9FCF0F95}" type="sibTrans" cxnId="{475A8C34-3789-C748-9176-AC048B5EE228}">
      <dgm:prSet/>
      <dgm:spPr/>
      <dgm:t>
        <a:bodyPr/>
        <a:lstStyle/>
        <a:p>
          <a:endParaRPr lang="en-US" b="1" i="0">
            <a:latin typeface="Museo 300" charset="0"/>
            <a:ea typeface="Museo 300" charset="0"/>
            <a:cs typeface="Museo 300" charset="0"/>
          </a:endParaRPr>
        </a:p>
      </dgm:t>
    </dgm:pt>
    <dgm:pt modelId="{EA1FE988-33E8-D94B-AE2B-455928BFCDE6}">
      <dgm:prSet phldrT="[Text]" custT="1"/>
      <dgm:spPr/>
      <dgm:t>
        <a:bodyPr/>
        <a:lstStyle/>
        <a:p>
          <a:r>
            <a:rPr lang="en-US" sz="1800" b="0" i="0" dirty="0" smtClean="0">
              <a:latin typeface="Verdana Regular" charset="0"/>
              <a:ea typeface="Verdana Regular" charset="0"/>
              <a:cs typeface="Verdana Regular" charset="0"/>
            </a:rPr>
            <a:t>Share and read</a:t>
          </a:r>
          <a:endParaRPr lang="en-US" sz="1800" b="0" i="0" dirty="0">
            <a:latin typeface="Verdana Regular" charset="0"/>
            <a:ea typeface="Verdana Regular" charset="0"/>
            <a:cs typeface="Verdana Regular" charset="0"/>
          </a:endParaRPr>
        </a:p>
      </dgm:t>
    </dgm:pt>
    <dgm:pt modelId="{317F6396-0C4A-C54F-BFAD-0D7F4EF1165C}" type="parTrans" cxnId="{0006180E-7767-0F41-BB26-CF2AD5EB5D1A}">
      <dgm:prSet/>
      <dgm:spPr/>
      <dgm:t>
        <a:bodyPr/>
        <a:lstStyle/>
        <a:p>
          <a:endParaRPr lang="en-US" b="1" i="0">
            <a:latin typeface="Museo 300" charset="0"/>
            <a:ea typeface="Museo 300" charset="0"/>
            <a:cs typeface="Museo 300" charset="0"/>
          </a:endParaRPr>
        </a:p>
      </dgm:t>
    </dgm:pt>
    <dgm:pt modelId="{C18FE70C-7F83-E147-8831-63E8F7BEA566}" type="sibTrans" cxnId="{0006180E-7767-0F41-BB26-CF2AD5EB5D1A}">
      <dgm:prSet/>
      <dgm:spPr/>
      <dgm:t>
        <a:bodyPr/>
        <a:lstStyle/>
        <a:p>
          <a:endParaRPr lang="en-US" b="1" i="0">
            <a:latin typeface="Museo 300" charset="0"/>
            <a:ea typeface="Museo 300" charset="0"/>
            <a:cs typeface="Museo 300" charset="0"/>
          </a:endParaRPr>
        </a:p>
      </dgm:t>
    </dgm:pt>
    <dgm:pt modelId="{01F9E9A0-5C6E-D64B-8BB0-59F5C0D25108}">
      <dgm:prSet phldrT="[Text]" custT="1"/>
      <dgm:spPr/>
      <dgm:t>
        <a:bodyPr/>
        <a:lstStyle/>
        <a:p>
          <a:r>
            <a:rPr lang="en-US" sz="1800" b="1" i="0" dirty="0" smtClean="0">
              <a:latin typeface="Verdana Bold" charset="0"/>
              <a:ea typeface="Verdana Bold" charset="0"/>
              <a:cs typeface="Verdana Bold" charset="0"/>
            </a:rPr>
            <a:t>Helped</a:t>
          </a:r>
          <a:endParaRPr lang="en-US" sz="1800" b="1" i="0" dirty="0">
            <a:latin typeface="Verdana Bold" charset="0"/>
            <a:ea typeface="Verdana Bold" charset="0"/>
            <a:cs typeface="Verdana Bold" charset="0"/>
          </a:endParaRPr>
        </a:p>
      </dgm:t>
    </dgm:pt>
    <dgm:pt modelId="{9BE31C20-8BEB-4F46-A6DA-4F4FFBFE01CE}" type="parTrans" cxnId="{F68E54A9-BAAA-954F-96F7-B2CE7BECB77C}">
      <dgm:prSet/>
      <dgm:spPr/>
      <dgm:t>
        <a:bodyPr/>
        <a:lstStyle/>
        <a:p>
          <a:endParaRPr lang="en-US" b="1" i="0">
            <a:latin typeface="Museo 300" charset="0"/>
            <a:ea typeface="Museo 300" charset="0"/>
            <a:cs typeface="Museo 300" charset="0"/>
          </a:endParaRPr>
        </a:p>
      </dgm:t>
    </dgm:pt>
    <dgm:pt modelId="{5F8909BC-BB6D-5E49-8272-1EBBCEE6DAEC}" type="sibTrans" cxnId="{F68E54A9-BAAA-954F-96F7-B2CE7BECB77C}">
      <dgm:prSet/>
      <dgm:spPr/>
      <dgm:t>
        <a:bodyPr/>
        <a:lstStyle/>
        <a:p>
          <a:endParaRPr lang="en-US" b="1" i="0">
            <a:latin typeface="Museo 300" charset="0"/>
            <a:ea typeface="Museo 300" charset="0"/>
            <a:cs typeface="Museo 300" charset="0"/>
          </a:endParaRPr>
        </a:p>
      </dgm:t>
    </dgm:pt>
    <dgm:pt modelId="{0C5AB8F2-BD0E-7148-99BB-A1CE82CFAECA}">
      <dgm:prSet phldrT="[Text]" custT="1"/>
      <dgm:spPr/>
      <dgm:t>
        <a:bodyPr/>
        <a:lstStyle/>
        <a:p>
          <a:r>
            <a:rPr lang="en-US" sz="1800" b="0" i="0" dirty="0" smtClean="0">
              <a:latin typeface="Verdana Regular" charset="0"/>
              <a:ea typeface="Verdana Regular" charset="0"/>
              <a:cs typeface="Verdana Regular" charset="0"/>
            </a:rPr>
            <a:t>Talk to others </a:t>
          </a:r>
          <a:endParaRPr lang="en-US" sz="1800" b="0" i="0" dirty="0">
            <a:latin typeface="Verdana Regular" charset="0"/>
            <a:ea typeface="Verdana Regular" charset="0"/>
            <a:cs typeface="Verdana Regular" charset="0"/>
          </a:endParaRPr>
        </a:p>
      </dgm:t>
    </dgm:pt>
    <dgm:pt modelId="{7947C899-73F9-AF4C-B280-2A542DE58EBC}" type="parTrans" cxnId="{D4A738AB-75E0-254E-88D6-77595D6CBBBC}">
      <dgm:prSet/>
      <dgm:spPr/>
      <dgm:t>
        <a:bodyPr/>
        <a:lstStyle/>
        <a:p>
          <a:endParaRPr lang="en-US" b="1" i="0">
            <a:latin typeface="Museo 300" charset="0"/>
            <a:ea typeface="Museo 300" charset="0"/>
            <a:cs typeface="Museo 300" charset="0"/>
          </a:endParaRPr>
        </a:p>
      </dgm:t>
    </dgm:pt>
    <dgm:pt modelId="{B6A031C2-CC08-674B-B026-5334FE4C3809}" type="sibTrans" cxnId="{D4A738AB-75E0-254E-88D6-77595D6CBBBC}">
      <dgm:prSet/>
      <dgm:spPr/>
      <dgm:t>
        <a:bodyPr/>
        <a:lstStyle/>
        <a:p>
          <a:endParaRPr lang="en-US" b="1" i="0">
            <a:latin typeface="Museo 300" charset="0"/>
            <a:ea typeface="Museo 300" charset="0"/>
            <a:cs typeface="Museo 300" charset="0"/>
          </a:endParaRPr>
        </a:p>
      </dgm:t>
    </dgm:pt>
    <dgm:pt modelId="{51888FAE-CB8D-5944-9BE9-2D8906703834}">
      <dgm:prSet phldrT="[Text]" custT="1"/>
      <dgm:spPr>
        <a:solidFill>
          <a:schemeClr val="accent3"/>
        </a:solidFill>
      </dgm:spPr>
      <dgm:t>
        <a:bodyPr/>
        <a:lstStyle/>
        <a:p>
          <a:r>
            <a:rPr lang="en-US" sz="1800" b="1" i="0" dirty="0" smtClean="0">
              <a:latin typeface="Verdana Bold" charset="0"/>
              <a:ea typeface="Verdana Bold" charset="0"/>
              <a:cs typeface="Verdana Bold" charset="0"/>
            </a:rPr>
            <a:t>Judged</a:t>
          </a:r>
          <a:endParaRPr lang="en-US" sz="1800" b="1" i="0" dirty="0">
            <a:latin typeface="Verdana Bold" charset="0"/>
            <a:ea typeface="Verdana Bold" charset="0"/>
            <a:cs typeface="Verdana Bold" charset="0"/>
          </a:endParaRPr>
        </a:p>
      </dgm:t>
    </dgm:pt>
    <dgm:pt modelId="{AC7568FE-A8C9-F247-BFEB-8D4998EED379}" type="parTrans" cxnId="{E20D1C11-68B1-9B43-A4F4-1D8C13F15952}">
      <dgm:prSet/>
      <dgm:spPr/>
      <dgm:t>
        <a:bodyPr/>
        <a:lstStyle/>
        <a:p>
          <a:endParaRPr lang="en-US" b="1" i="0">
            <a:latin typeface="Museo 300" charset="0"/>
            <a:ea typeface="Museo 300" charset="0"/>
            <a:cs typeface="Museo 300" charset="0"/>
          </a:endParaRPr>
        </a:p>
      </dgm:t>
    </dgm:pt>
    <dgm:pt modelId="{2AD0ED2E-E044-DA43-8244-CB0EF9F7CCC8}" type="sibTrans" cxnId="{E20D1C11-68B1-9B43-A4F4-1D8C13F15952}">
      <dgm:prSet/>
      <dgm:spPr/>
      <dgm:t>
        <a:bodyPr/>
        <a:lstStyle/>
        <a:p>
          <a:endParaRPr lang="en-US" b="1" i="0">
            <a:latin typeface="Museo 300" charset="0"/>
            <a:ea typeface="Museo 300" charset="0"/>
            <a:cs typeface="Museo 300" charset="0"/>
          </a:endParaRPr>
        </a:p>
      </dgm:t>
    </dgm:pt>
    <dgm:pt modelId="{64617211-40E5-8640-8C58-15B714ED9C78}">
      <dgm:prSet phldrT="[Text]" custT="1"/>
      <dgm:spPr/>
      <dgm:t>
        <a:bodyPr/>
        <a:lstStyle/>
        <a:p>
          <a:r>
            <a:rPr lang="en-US" sz="1800" b="0" i="0" dirty="0" smtClean="0">
              <a:latin typeface="Verdana Regular" charset="0"/>
              <a:ea typeface="Verdana Regular" charset="0"/>
              <a:cs typeface="Verdana Regular" charset="0"/>
            </a:rPr>
            <a:t>Do not listen</a:t>
          </a:r>
          <a:endParaRPr lang="en-US" sz="1800" b="0" i="0" dirty="0">
            <a:latin typeface="Verdana Regular" charset="0"/>
            <a:ea typeface="Verdana Regular" charset="0"/>
            <a:cs typeface="Verdana Regular" charset="0"/>
          </a:endParaRPr>
        </a:p>
      </dgm:t>
    </dgm:pt>
    <dgm:pt modelId="{5987BA21-326D-4344-9D3B-B8BF985239C4}" type="parTrans" cxnId="{13E90E57-450D-C843-900F-A19ED4A3345C}">
      <dgm:prSet/>
      <dgm:spPr/>
      <dgm:t>
        <a:bodyPr/>
        <a:lstStyle/>
        <a:p>
          <a:endParaRPr lang="en-US" b="1" i="0">
            <a:latin typeface="Museo 300" charset="0"/>
            <a:ea typeface="Museo 300" charset="0"/>
            <a:cs typeface="Museo 300" charset="0"/>
          </a:endParaRPr>
        </a:p>
      </dgm:t>
    </dgm:pt>
    <dgm:pt modelId="{6E9B4C18-F0F8-CC4E-AC75-135385093B19}" type="sibTrans" cxnId="{13E90E57-450D-C843-900F-A19ED4A3345C}">
      <dgm:prSet/>
      <dgm:spPr/>
      <dgm:t>
        <a:bodyPr/>
        <a:lstStyle/>
        <a:p>
          <a:endParaRPr lang="en-US" b="1" i="0">
            <a:latin typeface="Museo 300" charset="0"/>
            <a:ea typeface="Museo 300" charset="0"/>
            <a:cs typeface="Museo 300" charset="0"/>
          </a:endParaRPr>
        </a:p>
      </dgm:t>
    </dgm:pt>
    <dgm:pt modelId="{662A3FBD-6884-EC4B-B651-08E9739B5FC9}" type="pres">
      <dgm:prSet presAssocID="{206F7641-831E-7C46-955B-A7048D25C467}" presName="cycleMatrixDiagram" presStyleCnt="0">
        <dgm:presLayoutVars>
          <dgm:chMax val="1"/>
          <dgm:dir/>
          <dgm:animLvl val="lvl"/>
          <dgm:resizeHandles val="exact"/>
        </dgm:presLayoutVars>
      </dgm:prSet>
      <dgm:spPr/>
      <dgm:t>
        <a:bodyPr/>
        <a:lstStyle/>
        <a:p>
          <a:endParaRPr lang="en-US"/>
        </a:p>
      </dgm:t>
    </dgm:pt>
    <dgm:pt modelId="{B237B34F-0933-4F4F-B11E-406BB2ABF9DD}" type="pres">
      <dgm:prSet presAssocID="{206F7641-831E-7C46-955B-A7048D25C467}" presName="children" presStyleCnt="0"/>
      <dgm:spPr/>
      <dgm:t>
        <a:bodyPr/>
        <a:lstStyle/>
        <a:p>
          <a:endParaRPr lang="en-US"/>
        </a:p>
      </dgm:t>
    </dgm:pt>
    <dgm:pt modelId="{9715B165-6B21-EB41-BDC7-821E220AD737}" type="pres">
      <dgm:prSet presAssocID="{206F7641-831E-7C46-955B-A7048D25C467}" presName="child1group" presStyleCnt="0"/>
      <dgm:spPr/>
      <dgm:t>
        <a:bodyPr/>
        <a:lstStyle/>
        <a:p>
          <a:endParaRPr lang="en-US"/>
        </a:p>
      </dgm:t>
    </dgm:pt>
    <dgm:pt modelId="{516B75E2-D758-8B41-A0B6-8E2CC12F9FDB}" type="pres">
      <dgm:prSet presAssocID="{206F7641-831E-7C46-955B-A7048D25C467}" presName="child1" presStyleLbl="bgAcc1" presStyleIdx="0" presStyleCnt="4" custLinFactNeighborX="-640"/>
      <dgm:spPr/>
      <dgm:t>
        <a:bodyPr/>
        <a:lstStyle/>
        <a:p>
          <a:endParaRPr lang="en-US"/>
        </a:p>
      </dgm:t>
    </dgm:pt>
    <dgm:pt modelId="{AB7DF25D-EB6A-1249-8336-E2BD62BB79BA}" type="pres">
      <dgm:prSet presAssocID="{206F7641-831E-7C46-955B-A7048D25C467}" presName="child1Text" presStyleLbl="bgAcc1" presStyleIdx="0" presStyleCnt="4">
        <dgm:presLayoutVars>
          <dgm:bulletEnabled val="1"/>
        </dgm:presLayoutVars>
      </dgm:prSet>
      <dgm:spPr/>
      <dgm:t>
        <a:bodyPr/>
        <a:lstStyle/>
        <a:p>
          <a:endParaRPr lang="en-US"/>
        </a:p>
      </dgm:t>
    </dgm:pt>
    <dgm:pt modelId="{923323B1-91AB-714E-9926-5710D54118AB}" type="pres">
      <dgm:prSet presAssocID="{206F7641-831E-7C46-955B-A7048D25C467}" presName="child2group" presStyleCnt="0"/>
      <dgm:spPr/>
      <dgm:t>
        <a:bodyPr/>
        <a:lstStyle/>
        <a:p>
          <a:endParaRPr lang="en-US"/>
        </a:p>
      </dgm:t>
    </dgm:pt>
    <dgm:pt modelId="{287F3FE6-4DA1-5B46-BD74-4EC43721C180}" type="pres">
      <dgm:prSet presAssocID="{206F7641-831E-7C46-955B-A7048D25C467}" presName="child2" presStyleLbl="bgAcc1" presStyleIdx="1" presStyleCnt="4"/>
      <dgm:spPr/>
      <dgm:t>
        <a:bodyPr/>
        <a:lstStyle/>
        <a:p>
          <a:endParaRPr lang="en-US"/>
        </a:p>
      </dgm:t>
    </dgm:pt>
    <dgm:pt modelId="{3206BE88-CE99-6B44-9868-F2ED1AF691C0}" type="pres">
      <dgm:prSet presAssocID="{206F7641-831E-7C46-955B-A7048D25C467}" presName="child2Text" presStyleLbl="bgAcc1" presStyleIdx="1" presStyleCnt="4">
        <dgm:presLayoutVars>
          <dgm:bulletEnabled val="1"/>
        </dgm:presLayoutVars>
      </dgm:prSet>
      <dgm:spPr/>
      <dgm:t>
        <a:bodyPr/>
        <a:lstStyle/>
        <a:p>
          <a:endParaRPr lang="en-US"/>
        </a:p>
      </dgm:t>
    </dgm:pt>
    <dgm:pt modelId="{C48184DB-E25F-9444-A645-6BCD793232E2}" type="pres">
      <dgm:prSet presAssocID="{206F7641-831E-7C46-955B-A7048D25C467}" presName="child3group" presStyleCnt="0"/>
      <dgm:spPr/>
      <dgm:t>
        <a:bodyPr/>
        <a:lstStyle/>
        <a:p>
          <a:endParaRPr lang="en-US"/>
        </a:p>
      </dgm:t>
    </dgm:pt>
    <dgm:pt modelId="{EA55A4A9-6745-A746-8066-47A80F24B00D}" type="pres">
      <dgm:prSet presAssocID="{206F7641-831E-7C46-955B-A7048D25C467}" presName="child3" presStyleLbl="bgAcc1" presStyleIdx="2" presStyleCnt="4"/>
      <dgm:spPr/>
      <dgm:t>
        <a:bodyPr/>
        <a:lstStyle/>
        <a:p>
          <a:endParaRPr lang="en-US"/>
        </a:p>
      </dgm:t>
    </dgm:pt>
    <dgm:pt modelId="{66885FDF-C437-F648-A948-A5204D502D52}" type="pres">
      <dgm:prSet presAssocID="{206F7641-831E-7C46-955B-A7048D25C467}" presName="child3Text" presStyleLbl="bgAcc1" presStyleIdx="2" presStyleCnt="4">
        <dgm:presLayoutVars>
          <dgm:bulletEnabled val="1"/>
        </dgm:presLayoutVars>
      </dgm:prSet>
      <dgm:spPr/>
      <dgm:t>
        <a:bodyPr/>
        <a:lstStyle/>
        <a:p>
          <a:endParaRPr lang="en-US"/>
        </a:p>
      </dgm:t>
    </dgm:pt>
    <dgm:pt modelId="{F7060078-6518-0343-BB50-8B3836A03D83}" type="pres">
      <dgm:prSet presAssocID="{206F7641-831E-7C46-955B-A7048D25C467}" presName="child4group" presStyleCnt="0"/>
      <dgm:spPr/>
      <dgm:t>
        <a:bodyPr/>
        <a:lstStyle/>
        <a:p>
          <a:endParaRPr lang="en-US"/>
        </a:p>
      </dgm:t>
    </dgm:pt>
    <dgm:pt modelId="{47BE1C8C-45AE-A243-9CED-E8CA8CC29A55}" type="pres">
      <dgm:prSet presAssocID="{206F7641-831E-7C46-955B-A7048D25C467}" presName="child4" presStyleLbl="bgAcc1" presStyleIdx="3" presStyleCnt="4"/>
      <dgm:spPr/>
      <dgm:t>
        <a:bodyPr/>
        <a:lstStyle/>
        <a:p>
          <a:endParaRPr lang="en-US"/>
        </a:p>
      </dgm:t>
    </dgm:pt>
    <dgm:pt modelId="{E16F3F21-9D10-4940-87D9-69CEB499D1F8}" type="pres">
      <dgm:prSet presAssocID="{206F7641-831E-7C46-955B-A7048D25C467}" presName="child4Text" presStyleLbl="bgAcc1" presStyleIdx="3" presStyleCnt="4">
        <dgm:presLayoutVars>
          <dgm:bulletEnabled val="1"/>
        </dgm:presLayoutVars>
      </dgm:prSet>
      <dgm:spPr/>
      <dgm:t>
        <a:bodyPr/>
        <a:lstStyle/>
        <a:p>
          <a:endParaRPr lang="en-US"/>
        </a:p>
      </dgm:t>
    </dgm:pt>
    <dgm:pt modelId="{D1BDFAA2-9657-A24D-9649-11BC80B936ED}" type="pres">
      <dgm:prSet presAssocID="{206F7641-831E-7C46-955B-A7048D25C467}" presName="childPlaceholder" presStyleCnt="0"/>
      <dgm:spPr/>
      <dgm:t>
        <a:bodyPr/>
        <a:lstStyle/>
        <a:p>
          <a:endParaRPr lang="en-US"/>
        </a:p>
      </dgm:t>
    </dgm:pt>
    <dgm:pt modelId="{11EBE38C-3510-7B46-94CB-07C902FA3A1E}" type="pres">
      <dgm:prSet presAssocID="{206F7641-831E-7C46-955B-A7048D25C467}" presName="circle" presStyleCnt="0"/>
      <dgm:spPr/>
      <dgm:t>
        <a:bodyPr/>
        <a:lstStyle/>
        <a:p>
          <a:endParaRPr lang="en-US"/>
        </a:p>
      </dgm:t>
    </dgm:pt>
    <dgm:pt modelId="{CADBDA73-9664-1841-955C-D8FB47EE641B}" type="pres">
      <dgm:prSet presAssocID="{206F7641-831E-7C46-955B-A7048D25C467}" presName="quadrant1" presStyleLbl="node1" presStyleIdx="0" presStyleCnt="4">
        <dgm:presLayoutVars>
          <dgm:chMax val="1"/>
          <dgm:bulletEnabled val="1"/>
        </dgm:presLayoutVars>
      </dgm:prSet>
      <dgm:spPr/>
      <dgm:t>
        <a:bodyPr/>
        <a:lstStyle/>
        <a:p>
          <a:endParaRPr lang="en-US"/>
        </a:p>
      </dgm:t>
    </dgm:pt>
    <dgm:pt modelId="{F695675C-F035-3E49-B718-9E97A7FC3487}" type="pres">
      <dgm:prSet presAssocID="{206F7641-831E-7C46-955B-A7048D25C467}" presName="quadrant2" presStyleLbl="node1" presStyleIdx="1" presStyleCnt="4" custLinFactNeighborX="-2065">
        <dgm:presLayoutVars>
          <dgm:chMax val="1"/>
          <dgm:bulletEnabled val="1"/>
        </dgm:presLayoutVars>
      </dgm:prSet>
      <dgm:spPr/>
      <dgm:t>
        <a:bodyPr/>
        <a:lstStyle/>
        <a:p>
          <a:endParaRPr lang="en-US"/>
        </a:p>
      </dgm:t>
    </dgm:pt>
    <dgm:pt modelId="{160ACC77-3685-FF48-ADE2-E5777F66AB9E}" type="pres">
      <dgm:prSet presAssocID="{206F7641-831E-7C46-955B-A7048D25C467}" presName="quadrant3" presStyleLbl="node1" presStyleIdx="2" presStyleCnt="4" custLinFactNeighborX="-2222" custLinFactNeighborY="-2222">
        <dgm:presLayoutVars>
          <dgm:chMax val="1"/>
          <dgm:bulletEnabled val="1"/>
        </dgm:presLayoutVars>
      </dgm:prSet>
      <dgm:spPr/>
      <dgm:t>
        <a:bodyPr/>
        <a:lstStyle/>
        <a:p>
          <a:endParaRPr lang="en-US"/>
        </a:p>
      </dgm:t>
    </dgm:pt>
    <dgm:pt modelId="{146F78A3-470A-4D41-B632-3671F21CDD66}" type="pres">
      <dgm:prSet presAssocID="{206F7641-831E-7C46-955B-A7048D25C467}" presName="quadrant4" presStyleLbl="node1" presStyleIdx="3" presStyleCnt="4" custLinFactNeighborY="-2222">
        <dgm:presLayoutVars>
          <dgm:chMax val="1"/>
          <dgm:bulletEnabled val="1"/>
        </dgm:presLayoutVars>
      </dgm:prSet>
      <dgm:spPr/>
      <dgm:t>
        <a:bodyPr/>
        <a:lstStyle/>
        <a:p>
          <a:endParaRPr lang="en-US"/>
        </a:p>
      </dgm:t>
    </dgm:pt>
    <dgm:pt modelId="{C222A4FE-5FC8-9049-803D-EFE8088FB225}" type="pres">
      <dgm:prSet presAssocID="{206F7641-831E-7C46-955B-A7048D25C467}" presName="quadrantPlaceholder" presStyleCnt="0"/>
      <dgm:spPr/>
      <dgm:t>
        <a:bodyPr/>
        <a:lstStyle/>
        <a:p>
          <a:endParaRPr lang="en-US"/>
        </a:p>
      </dgm:t>
    </dgm:pt>
    <dgm:pt modelId="{F79EC3B1-B402-4D48-AD89-E1F7F8CD0D92}" type="pres">
      <dgm:prSet presAssocID="{206F7641-831E-7C46-955B-A7048D25C467}" presName="center1" presStyleLbl="fgShp" presStyleIdx="0" presStyleCnt="2"/>
      <dgm:spPr/>
      <dgm:t>
        <a:bodyPr/>
        <a:lstStyle/>
        <a:p>
          <a:endParaRPr lang="en-US"/>
        </a:p>
      </dgm:t>
    </dgm:pt>
    <dgm:pt modelId="{0E81D96A-86DF-2049-8C66-C2FB81020194}" type="pres">
      <dgm:prSet presAssocID="{206F7641-831E-7C46-955B-A7048D25C467}" presName="center2" presStyleLbl="fgShp" presStyleIdx="1" presStyleCnt="2"/>
      <dgm:spPr/>
      <dgm:t>
        <a:bodyPr/>
        <a:lstStyle/>
        <a:p>
          <a:endParaRPr lang="en-US"/>
        </a:p>
      </dgm:t>
    </dgm:pt>
  </dgm:ptLst>
  <dgm:cxnLst>
    <dgm:cxn modelId="{9E7C3133-FBA5-2C4B-8584-DF0073DC6DC1}" srcId="{0CA236F7-D64F-DE4C-96A3-0A8D59B3F3E6}" destId="{4E68EC59-FCBC-2F42-A604-52462308A879}" srcOrd="0" destOrd="0" parTransId="{7463FCB7-5352-CE4B-BE51-AD0579099FF7}" sibTransId="{48B6B25B-3223-864C-9B1F-F952C19EABEE}"/>
    <dgm:cxn modelId="{2B75EFB8-B8C1-7A49-9709-747463008474}" type="presOf" srcId="{C85040F8-6A77-D34A-B679-DA5F89A89AA9}" destId="{F695675C-F035-3E49-B718-9E97A7FC3487}" srcOrd="0" destOrd="0" presId="urn:microsoft.com/office/officeart/2005/8/layout/cycle4"/>
    <dgm:cxn modelId="{135364ED-4E96-E24C-A91C-2ECE3D111F90}" type="presOf" srcId="{0C5AB8F2-BD0E-7148-99BB-A1CE82CFAECA}" destId="{66885FDF-C437-F648-A948-A5204D502D52}" srcOrd="1" destOrd="0" presId="urn:microsoft.com/office/officeart/2005/8/layout/cycle4"/>
    <dgm:cxn modelId="{33991104-0A4A-5543-8367-5EACB169F567}" type="presOf" srcId="{64617211-40E5-8640-8C58-15B714ED9C78}" destId="{E16F3F21-9D10-4940-87D9-69CEB499D1F8}" srcOrd="1" destOrd="0" presId="urn:microsoft.com/office/officeart/2005/8/layout/cycle4"/>
    <dgm:cxn modelId="{41FC7FF3-39F2-C443-AFF0-117AF338EFCA}" type="presOf" srcId="{EA1FE988-33E8-D94B-AE2B-455928BFCDE6}" destId="{3206BE88-CE99-6B44-9868-F2ED1AF691C0}" srcOrd="1" destOrd="0" presId="urn:microsoft.com/office/officeart/2005/8/layout/cycle4"/>
    <dgm:cxn modelId="{81058C34-89C2-0149-8058-3E53773CCED9}" type="presOf" srcId="{0C5AB8F2-BD0E-7148-99BB-A1CE82CFAECA}" destId="{EA55A4A9-6745-A746-8066-47A80F24B00D}" srcOrd="0" destOrd="0" presId="urn:microsoft.com/office/officeart/2005/8/layout/cycle4"/>
    <dgm:cxn modelId="{E20D1C11-68B1-9B43-A4F4-1D8C13F15952}" srcId="{206F7641-831E-7C46-955B-A7048D25C467}" destId="{51888FAE-CB8D-5944-9BE9-2D8906703834}" srcOrd="3" destOrd="0" parTransId="{AC7568FE-A8C9-F247-BFEB-8D4998EED379}" sibTransId="{2AD0ED2E-E044-DA43-8244-CB0EF9F7CCC8}"/>
    <dgm:cxn modelId="{B4CA1224-A936-5149-A25E-A7A7EDD85943}" type="presOf" srcId="{0CA236F7-D64F-DE4C-96A3-0A8D59B3F3E6}" destId="{CADBDA73-9664-1841-955C-D8FB47EE641B}" srcOrd="0" destOrd="0" presId="urn:microsoft.com/office/officeart/2005/8/layout/cycle4"/>
    <dgm:cxn modelId="{18792FCC-4764-7F4C-A7D5-B137BFD54B49}" srcId="{206F7641-831E-7C46-955B-A7048D25C467}" destId="{0CA236F7-D64F-DE4C-96A3-0A8D59B3F3E6}" srcOrd="0" destOrd="0" parTransId="{4EB0105D-EA60-2542-891A-59BE8E7694FE}" sibTransId="{60A4A7CC-CC6A-6A4A-82A4-67CD33ED4E5C}"/>
    <dgm:cxn modelId="{E9A95121-C02B-5348-A741-9BCC4C305C58}" type="presOf" srcId="{01F9E9A0-5C6E-D64B-8BB0-59F5C0D25108}" destId="{160ACC77-3685-FF48-ADE2-E5777F66AB9E}" srcOrd="0" destOrd="0" presId="urn:microsoft.com/office/officeart/2005/8/layout/cycle4"/>
    <dgm:cxn modelId="{25C706AE-D34C-6143-A657-52145A239264}" type="presOf" srcId="{51888FAE-CB8D-5944-9BE9-2D8906703834}" destId="{146F78A3-470A-4D41-B632-3671F21CDD66}" srcOrd="0" destOrd="0" presId="urn:microsoft.com/office/officeart/2005/8/layout/cycle4"/>
    <dgm:cxn modelId="{F68E54A9-BAAA-954F-96F7-B2CE7BECB77C}" srcId="{206F7641-831E-7C46-955B-A7048D25C467}" destId="{01F9E9A0-5C6E-D64B-8BB0-59F5C0D25108}" srcOrd="2" destOrd="0" parTransId="{9BE31C20-8BEB-4F46-A6DA-4F4FFBFE01CE}" sibTransId="{5F8909BC-BB6D-5E49-8272-1EBBCEE6DAEC}"/>
    <dgm:cxn modelId="{D4A738AB-75E0-254E-88D6-77595D6CBBBC}" srcId="{01F9E9A0-5C6E-D64B-8BB0-59F5C0D25108}" destId="{0C5AB8F2-BD0E-7148-99BB-A1CE82CFAECA}" srcOrd="0" destOrd="0" parTransId="{7947C899-73F9-AF4C-B280-2A542DE58EBC}" sibTransId="{B6A031C2-CC08-674B-B026-5334FE4C3809}"/>
    <dgm:cxn modelId="{13E90E57-450D-C843-900F-A19ED4A3345C}" srcId="{51888FAE-CB8D-5944-9BE9-2D8906703834}" destId="{64617211-40E5-8640-8C58-15B714ED9C78}" srcOrd="0" destOrd="0" parTransId="{5987BA21-326D-4344-9D3B-B8BF985239C4}" sibTransId="{6E9B4C18-F0F8-CC4E-AC75-135385093B19}"/>
    <dgm:cxn modelId="{0006180E-7767-0F41-BB26-CF2AD5EB5D1A}" srcId="{C85040F8-6A77-D34A-B679-DA5F89A89AA9}" destId="{EA1FE988-33E8-D94B-AE2B-455928BFCDE6}" srcOrd="0" destOrd="0" parTransId="{317F6396-0C4A-C54F-BFAD-0D7F4EF1165C}" sibTransId="{C18FE70C-7F83-E147-8831-63E8F7BEA566}"/>
    <dgm:cxn modelId="{D3F4BAD8-481C-E345-B8FB-24284624E45F}" type="presOf" srcId="{4E68EC59-FCBC-2F42-A604-52462308A879}" destId="{516B75E2-D758-8B41-A0B6-8E2CC12F9FDB}" srcOrd="0" destOrd="0" presId="urn:microsoft.com/office/officeart/2005/8/layout/cycle4"/>
    <dgm:cxn modelId="{6C02A7C1-E8D8-3549-AF5E-CFA84410D51D}" type="presOf" srcId="{64617211-40E5-8640-8C58-15B714ED9C78}" destId="{47BE1C8C-45AE-A243-9CED-E8CA8CC29A55}" srcOrd="0" destOrd="0" presId="urn:microsoft.com/office/officeart/2005/8/layout/cycle4"/>
    <dgm:cxn modelId="{97D29793-99C5-E443-BC48-43F29DF78171}" type="presOf" srcId="{EA1FE988-33E8-D94B-AE2B-455928BFCDE6}" destId="{287F3FE6-4DA1-5B46-BD74-4EC43721C180}" srcOrd="0" destOrd="0" presId="urn:microsoft.com/office/officeart/2005/8/layout/cycle4"/>
    <dgm:cxn modelId="{475A8C34-3789-C748-9176-AC048B5EE228}" srcId="{206F7641-831E-7C46-955B-A7048D25C467}" destId="{C85040F8-6A77-D34A-B679-DA5F89A89AA9}" srcOrd="1" destOrd="0" parTransId="{6C54A620-2C7A-8E40-A9D6-AD18E2E4D0A4}" sibTransId="{7D08944B-9DAF-D64F-9C15-FCFC9FCF0F95}"/>
    <dgm:cxn modelId="{EFE566F9-CA6F-5345-B149-1397349ACD3A}" type="presOf" srcId="{4E68EC59-FCBC-2F42-A604-52462308A879}" destId="{AB7DF25D-EB6A-1249-8336-E2BD62BB79BA}" srcOrd="1" destOrd="0" presId="urn:microsoft.com/office/officeart/2005/8/layout/cycle4"/>
    <dgm:cxn modelId="{E8D5C137-92D9-0F45-BBB2-7314EE666D40}" type="presOf" srcId="{206F7641-831E-7C46-955B-A7048D25C467}" destId="{662A3FBD-6884-EC4B-B651-08E9739B5FC9}" srcOrd="0" destOrd="0" presId="urn:microsoft.com/office/officeart/2005/8/layout/cycle4"/>
    <dgm:cxn modelId="{62830E61-2EA4-8B47-90D2-81E163E228B4}" type="presParOf" srcId="{662A3FBD-6884-EC4B-B651-08E9739B5FC9}" destId="{B237B34F-0933-4F4F-B11E-406BB2ABF9DD}" srcOrd="0" destOrd="0" presId="urn:microsoft.com/office/officeart/2005/8/layout/cycle4"/>
    <dgm:cxn modelId="{03D30586-B2DE-7F46-B02B-BD5CEC7BB788}" type="presParOf" srcId="{B237B34F-0933-4F4F-B11E-406BB2ABF9DD}" destId="{9715B165-6B21-EB41-BDC7-821E220AD737}" srcOrd="0" destOrd="0" presId="urn:microsoft.com/office/officeart/2005/8/layout/cycle4"/>
    <dgm:cxn modelId="{2C5AC8E1-E9C5-F441-984C-66E4328D63B6}" type="presParOf" srcId="{9715B165-6B21-EB41-BDC7-821E220AD737}" destId="{516B75E2-D758-8B41-A0B6-8E2CC12F9FDB}" srcOrd="0" destOrd="0" presId="urn:microsoft.com/office/officeart/2005/8/layout/cycle4"/>
    <dgm:cxn modelId="{FE193B99-44CC-5648-A846-179E9C52A10A}" type="presParOf" srcId="{9715B165-6B21-EB41-BDC7-821E220AD737}" destId="{AB7DF25D-EB6A-1249-8336-E2BD62BB79BA}" srcOrd="1" destOrd="0" presId="urn:microsoft.com/office/officeart/2005/8/layout/cycle4"/>
    <dgm:cxn modelId="{82C604C6-03AF-994C-BD1D-0F6D79978BAB}" type="presParOf" srcId="{B237B34F-0933-4F4F-B11E-406BB2ABF9DD}" destId="{923323B1-91AB-714E-9926-5710D54118AB}" srcOrd="1" destOrd="0" presId="urn:microsoft.com/office/officeart/2005/8/layout/cycle4"/>
    <dgm:cxn modelId="{F63098ED-ABBA-4648-B3E0-B579D0F310FD}" type="presParOf" srcId="{923323B1-91AB-714E-9926-5710D54118AB}" destId="{287F3FE6-4DA1-5B46-BD74-4EC43721C180}" srcOrd="0" destOrd="0" presId="urn:microsoft.com/office/officeart/2005/8/layout/cycle4"/>
    <dgm:cxn modelId="{A3A8C1BE-3D88-E346-98C9-80D3622B9815}" type="presParOf" srcId="{923323B1-91AB-714E-9926-5710D54118AB}" destId="{3206BE88-CE99-6B44-9868-F2ED1AF691C0}" srcOrd="1" destOrd="0" presId="urn:microsoft.com/office/officeart/2005/8/layout/cycle4"/>
    <dgm:cxn modelId="{11C3558A-BDC8-6246-8B3A-5A7B4FDB57A1}" type="presParOf" srcId="{B237B34F-0933-4F4F-B11E-406BB2ABF9DD}" destId="{C48184DB-E25F-9444-A645-6BCD793232E2}" srcOrd="2" destOrd="0" presId="urn:microsoft.com/office/officeart/2005/8/layout/cycle4"/>
    <dgm:cxn modelId="{CAB59D7F-D840-0C45-B43C-2E95C69202D4}" type="presParOf" srcId="{C48184DB-E25F-9444-A645-6BCD793232E2}" destId="{EA55A4A9-6745-A746-8066-47A80F24B00D}" srcOrd="0" destOrd="0" presId="urn:microsoft.com/office/officeart/2005/8/layout/cycle4"/>
    <dgm:cxn modelId="{EBDCDE2C-15E9-1C41-9196-194100B056AF}" type="presParOf" srcId="{C48184DB-E25F-9444-A645-6BCD793232E2}" destId="{66885FDF-C437-F648-A948-A5204D502D52}" srcOrd="1" destOrd="0" presId="urn:microsoft.com/office/officeart/2005/8/layout/cycle4"/>
    <dgm:cxn modelId="{95980EDD-6A3A-3A4C-B2A0-D654FA70A6C6}" type="presParOf" srcId="{B237B34F-0933-4F4F-B11E-406BB2ABF9DD}" destId="{F7060078-6518-0343-BB50-8B3836A03D83}" srcOrd="3" destOrd="0" presId="urn:microsoft.com/office/officeart/2005/8/layout/cycle4"/>
    <dgm:cxn modelId="{780C373C-577E-2D45-9C09-CB228AB4E7DB}" type="presParOf" srcId="{F7060078-6518-0343-BB50-8B3836A03D83}" destId="{47BE1C8C-45AE-A243-9CED-E8CA8CC29A55}" srcOrd="0" destOrd="0" presId="urn:microsoft.com/office/officeart/2005/8/layout/cycle4"/>
    <dgm:cxn modelId="{8464B25B-010F-0F4B-BD1E-2A092E6B9F30}" type="presParOf" srcId="{F7060078-6518-0343-BB50-8B3836A03D83}" destId="{E16F3F21-9D10-4940-87D9-69CEB499D1F8}" srcOrd="1" destOrd="0" presId="urn:microsoft.com/office/officeart/2005/8/layout/cycle4"/>
    <dgm:cxn modelId="{C9E84C24-6088-754F-9DE0-A0D0BF147418}" type="presParOf" srcId="{B237B34F-0933-4F4F-B11E-406BB2ABF9DD}" destId="{D1BDFAA2-9657-A24D-9649-11BC80B936ED}" srcOrd="4" destOrd="0" presId="urn:microsoft.com/office/officeart/2005/8/layout/cycle4"/>
    <dgm:cxn modelId="{D5D2D0B8-8D89-1142-90D9-8164C3AECA3E}" type="presParOf" srcId="{662A3FBD-6884-EC4B-B651-08E9739B5FC9}" destId="{11EBE38C-3510-7B46-94CB-07C902FA3A1E}" srcOrd="1" destOrd="0" presId="urn:microsoft.com/office/officeart/2005/8/layout/cycle4"/>
    <dgm:cxn modelId="{5D6EFC18-7082-C846-A2A6-C5E68646982A}" type="presParOf" srcId="{11EBE38C-3510-7B46-94CB-07C902FA3A1E}" destId="{CADBDA73-9664-1841-955C-D8FB47EE641B}" srcOrd="0" destOrd="0" presId="urn:microsoft.com/office/officeart/2005/8/layout/cycle4"/>
    <dgm:cxn modelId="{DA17D36F-6F5A-144E-998D-56A4E9141510}" type="presParOf" srcId="{11EBE38C-3510-7B46-94CB-07C902FA3A1E}" destId="{F695675C-F035-3E49-B718-9E97A7FC3487}" srcOrd="1" destOrd="0" presId="urn:microsoft.com/office/officeart/2005/8/layout/cycle4"/>
    <dgm:cxn modelId="{3F9AD988-F172-A548-90BA-F6CF318B40FD}" type="presParOf" srcId="{11EBE38C-3510-7B46-94CB-07C902FA3A1E}" destId="{160ACC77-3685-FF48-ADE2-E5777F66AB9E}" srcOrd="2" destOrd="0" presId="urn:microsoft.com/office/officeart/2005/8/layout/cycle4"/>
    <dgm:cxn modelId="{D51BA97B-05D3-244F-A7EF-C0C1BE0C1BB0}" type="presParOf" srcId="{11EBE38C-3510-7B46-94CB-07C902FA3A1E}" destId="{146F78A3-470A-4D41-B632-3671F21CDD66}" srcOrd="3" destOrd="0" presId="urn:microsoft.com/office/officeart/2005/8/layout/cycle4"/>
    <dgm:cxn modelId="{76A47D90-CB95-5D44-AEE0-797623760DC6}" type="presParOf" srcId="{11EBE38C-3510-7B46-94CB-07C902FA3A1E}" destId="{C222A4FE-5FC8-9049-803D-EFE8088FB225}" srcOrd="4" destOrd="0" presId="urn:microsoft.com/office/officeart/2005/8/layout/cycle4"/>
    <dgm:cxn modelId="{35CAA6D2-D106-6D4B-A565-6F9CFCCB71D1}" type="presParOf" srcId="{662A3FBD-6884-EC4B-B651-08E9739B5FC9}" destId="{F79EC3B1-B402-4D48-AD89-E1F7F8CD0D92}" srcOrd="2" destOrd="0" presId="urn:microsoft.com/office/officeart/2005/8/layout/cycle4"/>
    <dgm:cxn modelId="{029D4B5F-1925-1141-B184-9C77F0A09249}" type="presParOf" srcId="{662A3FBD-6884-EC4B-B651-08E9739B5FC9}" destId="{0E81D96A-86DF-2049-8C66-C2FB81020194}"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CC81A0-1721-F143-ADC0-C65C5D30CFBC}">
      <dsp:nvSpPr>
        <dsp:cNvPr id="0" name=""/>
        <dsp:cNvSpPr/>
      </dsp:nvSpPr>
      <dsp:spPr>
        <a:xfrm>
          <a:off x="288988" y="692679"/>
          <a:ext cx="2624328" cy="2624328"/>
        </a:xfrm>
        <a:prstGeom prst="pie">
          <a:avLst>
            <a:gd name="adj1" fmla="val 16200000"/>
            <a:gd name="adj2" fmla="val 19800000"/>
          </a:avLst>
        </a:prstGeom>
        <a:solidFill>
          <a:schemeClr val="accent1"/>
        </a:solidFill>
        <a:ln>
          <a:noFill/>
        </a:ln>
        <a:effectLst>
          <a:outerShdw blurRad="38100" dist="25400" dir="2700000" algn="br"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smtClean="0">
              <a:solidFill>
                <a:schemeClr val="bg1">
                  <a:lumMod val="95000"/>
                </a:schemeClr>
              </a:solidFill>
            </a:rPr>
            <a:t>God</a:t>
          </a:r>
          <a:endParaRPr lang="en-US" sz="2000" b="1" kern="1200" dirty="0">
            <a:solidFill>
              <a:schemeClr val="bg1">
                <a:lumMod val="95000"/>
              </a:schemeClr>
            </a:solidFill>
          </a:endParaRPr>
        </a:p>
      </dsp:txBody>
      <dsp:txXfrm>
        <a:off x="1629270" y="973857"/>
        <a:ext cx="765429" cy="562356"/>
      </dsp:txXfrm>
    </dsp:sp>
    <dsp:sp modelId="{EA62239C-D21E-2749-A590-95B0131AD075}">
      <dsp:nvSpPr>
        <dsp:cNvPr id="0" name=""/>
        <dsp:cNvSpPr/>
      </dsp:nvSpPr>
      <dsp:spPr>
        <a:xfrm>
          <a:off x="210883" y="827956"/>
          <a:ext cx="2624328" cy="2624328"/>
        </a:xfrm>
        <a:prstGeom prst="pie">
          <a:avLst>
            <a:gd name="adj1" fmla="val 19800000"/>
            <a:gd name="adj2" fmla="val 1800000"/>
          </a:avLst>
        </a:prstGeom>
        <a:solidFill>
          <a:schemeClr val="accent2">
            <a:hueOff val="-609315"/>
            <a:satOff val="11304"/>
            <a:lumOff val="-1490"/>
            <a:alphaOff val="0"/>
          </a:schemeClr>
        </a:solidFill>
        <a:ln>
          <a:noFill/>
        </a:ln>
        <a:effectLst>
          <a:outerShdw blurRad="38100" dist="25400" dir="2700000" algn="br"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smtClean="0">
              <a:solidFill>
                <a:srgbClr val="000000"/>
              </a:solidFill>
            </a:rPr>
            <a:t>Nature</a:t>
          </a:r>
          <a:endParaRPr lang="en-US" sz="2000" kern="1200" dirty="0">
            <a:solidFill>
              <a:srgbClr val="000000"/>
            </a:solidFill>
          </a:endParaRPr>
        </a:p>
      </dsp:txBody>
      <dsp:txXfrm>
        <a:off x="2007298" y="1874563"/>
        <a:ext cx="793546" cy="531114"/>
      </dsp:txXfrm>
    </dsp:sp>
    <dsp:sp modelId="{E4886284-6721-7741-B628-E3E93CD3F06B}">
      <dsp:nvSpPr>
        <dsp:cNvPr id="0" name=""/>
        <dsp:cNvSpPr/>
      </dsp:nvSpPr>
      <dsp:spPr>
        <a:xfrm>
          <a:off x="210883" y="827956"/>
          <a:ext cx="2624328" cy="2624328"/>
        </a:xfrm>
        <a:prstGeom prst="pie">
          <a:avLst>
            <a:gd name="adj1" fmla="val 1800000"/>
            <a:gd name="adj2" fmla="val 5400000"/>
          </a:avLst>
        </a:prstGeom>
        <a:solidFill>
          <a:schemeClr val="accent2">
            <a:hueOff val="-1218630"/>
            <a:satOff val="22608"/>
            <a:lumOff val="-2980"/>
            <a:alphaOff val="0"/>
          </a:schemeClr>
        </a:solidFill>
        <a:ln>
          <a:noFill/>
        </a:ln>
        <a:effectLst>
          <a:outerShdw blurRad="38100" dist="25400" dir="2700000" algn="br"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smtClean="0">
              <a:solidFill>
                <a:srgbClr val="000000"/>
              </a:solidFill>
            </a:rPr>
            <a:t>Work</a:t>
          </a:r>
          <a:endParaRPr lang="en-US" sz="2000" kern="1200" dirty="0">
            <a:solidFill>
              <a:srgbClr val="000000"/>
            </a:solidFill>
          </a:endParaRPr>
        </a:p>
      </dsp:txBody>
      <dsp:txXfrm>
        <a:off x="1551165" y="2608750"/>
        <a:ext cx="765429" cy="562356"/>
      </dsp:txXfrm>
    </dsp:sp>
    <dsp:sp modelId="{62DF0201-A31E-3647-AA9D-4E863BB91A8A}">
      <dsp:nvSpPr>
        <dsp:cNvPr id="0" name=""/>
        <dsp:cNvSpPr/>
      </dsp:nvSpPr>
      <dsp:spPr>
        <a:xfrm>
          <a:off x="210883" y="827956"/>
          <a:ext cx="2624328" cy="2624328"/>
        </a:xfrm>
        <a:prstGeom prst="pie">
          <a:avLst>
            <a:gd name="adj1" fmla="val 5400000"/>
            <a:gd name="adj2" fmla="val 9000000"/>
          </a:avLst>
        </a:prstGeom>
        <a:solidFill>
          <a:schemeClr val="accent2">
            <a:hueOff val="-1827945"/>
            <a:satOff val="33913"/>
            <a:lumOff val="-4471"/>
            <a:alphaOff val="0"/>
          </a:schemeClr>
        </a:solidFill>
        <a:ln>
          <a:noFill/>
        </a:ln>
        <a:effectLst>
          <a:outerShdw blurRad="38100" dist="25400" dir="2700000" algn="br"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smtClean="0">
              <a:solidFill>
                <a:srgbClr val="000000"/>
              </a:solidFill>
            </a:rPr>
            <a:t>Body</a:t>
          </a:r>
          <a:endParaRPr lang="en-US" sz="2000" kern="1200" dirty="0">
            <a:solidFill>
              <a:srgbClr val="000000"/>
            </a:solidFill>
          </a:endParaRPr>
        </a:p>
      </dsp:txBody>
      <dsp:txXfrm>
        <a:off x="729500" y="2608750"/>
        <a:ext cx="765429" cy="562356"/>
      </dsp:txXfrm>
    </dsp:sp>
    <dsp:sp modelId="{AECE3BF4-1EF1-714A-AB37-E8E96194E434}">
      <dsp:nvSpPr>
        <dsp:cNvPr id="0" name=""/>
        <dsp:cNvSpPr/>
      </dsp:nvSpPr>
      <dsp:spPr>
        <a:xfrm>
          <a:off x="210883" y="827956"/>
          <a:ext cx="2624328" cy="2624328"/>
        </a:xfrm>
        <a:prstGeom prst="pie">
          <a:avLst>
            <a:gd name="adj1" fmla="val 9000000"/>
            <a:gd name="adj2" fmla="val 12600000"/>
          </a:avLst>
        </a:prstGeom>
        <a:solidFill>
          <a:schemeClr val="accent2">
            <a:hueOff val="-2437260"/>
            <a:satOff val="45217"/>
            <a:lumOff val="-5961"/>
            <a:alphaOff val="0"/>
          </a:schemeClr>
        </a:solidFill>
        <a:ln>
          <a:noFill/>
        </a:ln>
        <a:effectLst>
          <a:outerShdw blurRad="38100" dist="25400" dir="2700000" algn="br"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smtClean="0">
              <a:solidFill>
                <a:srgbClr val="000000"/>
              </a:solidFill>
            </a:rPr>
            <a:t>Others</a:t>
          </a:r>
          <a:endParaRPr lang="en-US" sz="2000" kern="1200" dirty="0">
            <a:solidFill>
              <a:srgbClr val="000000"/>
            </a:solidFill>
          </a:endParaRPr>
        </a:p>
      </dsp:txBody>
      <dsp:txXfrm>
        <a:off x="251498" y="1874563"/>
        <a:ext cx="793546" cy="531114"/>
      </dsp:txXfrm>
    </dsp:sp>
    <dsp:sp modelId="{A3ECAAFF-137E-FC4B-B2EE-E5752CBBBAD3}">
      <dsp:nvSpPr>
        <dsp:cNvPr id="0" name=""/>
        <dsp:cNvSpPr/>
      </dsp:nvSpPr>
      <dsp:spPr>
        <a:xfrm>
          <a:off x="210883" y="827956"/>
          <a:ext cx="2624328" cy="2624328"/>
        </a:xfrm>
        <a:prstGeom prst="pie">
          <a:avLst>
            <a:gd name="adj1" fmla="val 12600000"/>
            <a:gd name="adj2" fmla="val 16200000"/>
          </a:avLst>
        </a:prstGeom>
        <a:solidFill>
          <a:schemeClr val="accent2">
            <a:hueOff val="-3046575"/>
            <a:satOff val="56521"/>
            <a:lumOff val="-7451"/>
            <a:alphaOff val="0"/>
          </a:schemeClr>
        </a:solidFill>
        <a:ln>
          <a:noFill/>
        </a:ln>
        <a:effectLst>
          <a:outerShdw blurRad="38100" dist="25400" dir="2700000" algn="br"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smtClean="0">
              <a:solidFill>
                <a:srgbClr val="000000"/>
              </a:solidFill>
            </a:rPr>
            <a:t>Mind</a:t>
          </a:r>
          <a:endParaRPr lang="en-US" sz="2000" kern="1200" dirty="0">
            <a:solidFill>
              <a:srgbClr val="000000"/>
            </a:solidFill>
          </a:endParaRPr>
        </a:p>
      </dsp:txBody>
      <dsp:txXfrm>
        <a:off x="729500" y="1109134"/>
        <a:ext cx="765429" cy="5623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CC81A0-1721-F143-ADC0-C65C5D30CFBC}">
      <dsp:nvSpPr>
        <dsp:cNvPr id="0" name=""/>
        <dsp:cNvSpPr/>
      </dsp:nvSpPr>
      <dsp:spPr>
        <a:xfrm>
          <a:off x="288988" y="692679"/>
          <a:ext cx="2624328" cy="2624328"/>
        </a:xfrm>
        <a:prstGeom prst="pie">
          <a:avLst>
            <a:gd name="adj1" fmla="val 16200000"/>
            <a:gd name="adj2" fmla="val 19800000"/>
          </a:avLst>
        </a:prstGeom>
        <a:solidFill>
          <a:schemeClr val="accent1"/>
        </a:solidFill>
        <a:ln>
          <a:noFill/>
        </a:ln>
        <a:effectLst>
          <a:outerShdw blurRad="38100" dist="25400" dir="2700000" algn="br"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smtClean="0">
              <a:solidFill>
                <a:schemeClr val="bg1">
                  <a:lumMod val="95000"/>
                </a:schemeClr>
              </a:solidFill>
            </a:rPr>
            <a:t>Cut Off</a:t>
          </a:r>
          <a:endParaRPr lang="en-US" sz="2000" b="1" kern="1200" dirty="0">
            <a:solidFill>
              <a:schemeClr val="bg1">
                <a:lumMod val="95000"/>
              </a:schemeClr>
            </a:solidFill>
          </a:endParaRPr>
        </a:p>
      </dsp:txBody>
      <dsp:txXfrm>
        <a:off x="1629270" y="973857"/>
        <a:ext cx="765429" cy="562356"/>
      </dsp:txXfrm>
    </dsp:sp>
    <dsp:sp modelId="{EA62239C-D21E-2749-A590-95B0131AD075}">
      <dsp:nvSpPr>
        <dsp:cNvPr id="0" name=""/>
        <dsp:cNvSpPr/>
      </dsp:nvSpPr>
      <dsp:spPr>
        <a:xfrm>
          <a:off x="210883" y="827956"/>
          <a:ext cx="2624328" cy="2624328"/>
        </a:xfrm>
        <a:prstGeom prst="pie">
          <a:avLst>
            <a:gd name="adj1" fmla="val 19800000"/>
            <a:gd name="adj2" fmla="val 1800000"/>
          </a:avLst>
        </a:prstGeom>
        <a:solidFill>
          <a:schemeClr val="accent2">
            <a:hueOff val="-609315"/>
            <a:satOff val="11304"/>
            <a:lumOff val="-1490"/>
            <a:alphaOff val="0"/>
          </a:schemeClr>
        </a:solidFill>
        <a:ln>
          <a:noFill/>
        </a:ln>
        <a:effectLst>
          <a:outerShdw blurRad="38100" dist="25400" dir="2700000" algn="br"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smtClean="0">
              <a:solidFill>
                <a:srgbClr val="000000"/>
              </a:solidFill>
            </a:rPr>
            <a:t>Pollute</a:t>
          </a:r>
          <a:endParaRPr lang="en-US" sz="2000" kern="1200" dirty="0">
            <a:solidFill>
              <a:srgbClr val="000000"/>
            </a:solidFill>
          </a:endParaRPr>
        </a:p>
      </dsp:txBody>
      <dsp:txXfrm>
        <a:off x="2007298" y="1874563"/>
        <a:ext cx="793546" cy="531114"/>
      </dsp:txXfrm>
    </dsp:sp>
    <dsp:sp modelId="{E4886284-6721-7741-B628-E3E93CD3F06B}">
      <dsp:nvSpPr>
        <dsp:cNvPr id="0" name=""/>
        <dsp:cNvSpPr/>
      </dsp:nvSpPr>
      <dsp:spPr>
        <a:xfrm>
          <a:off x="210883" y="827956"/>
          <a:ext cx="2624328" cy="2624328"/>
        </a:xfrm>
        <a:prstGeom prst="pie">
          <a:avLst>
            <a:gd name="adj1" fmla="val 1800000"/>
            <a:gd name="adj2" fmla="val 5400000"/>
          </a:avLst>
        </a:prstGeom>
        <a:solidFill>
          <a:schemeClr val="accent2">
            <a:hueOff val="-1218630"/>
            <a:satOff val="22608"/>
            <a:lumOff val="-2980"/>
            <a:alphaOff val="0"/>
          </a:schemeClr>
        </a:solidFill>
        <a:ln>
          <a:noFill/>
        </a:ln>
        <a:effectLst>
          <a:outerShdw blurRad="38100" dist="25400" dir="2700000" algn="br"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smtClean="0">
              <a:solidFill>
                <a:srgbClr val="000000"/>
              </a:solidFill>
            </a:rPr>
            <a:t>Chore</a:t>
          </a:r>
          <a:endParaRPr lang="en-US" sz="2000" kern="1200" dirty="0">
            <a:solidFill>
              <a:srgbClr val="000000"/>
            </a:solidFill>
          </a:endParaRPr>
        </a:p>
      </dsp:txBody>
      <dsp:txXfrm>
        <a:off x="1551165" y="2608750"/>
        <a:ext cx="765429" cy="562356"/>
      </dsp:txXfrm>
    </dsp:sp>
    <dsp:sp modelId="{62DF0201-A31E-3647-AA9D-4E863BB91A8A}">
      <dsp:nvSpPr>
        <dsp:cNvPr id="0" name=""/>
        <dsp:cNvSpPr/>
      </dsp:nvSpPr>
      <dsp:spPr>
        <a:xfrm>
          <a:off x="210883" y="827956"/>
          <a:ext cx="2624328" cy="2624328"/>
        </a:xfrm>
        <a:prstGeom prst="pie">
          <a:avLst>
            <a:gd name="adj1" fmla="val 5400000"/>
            <a:gd name="adj2" fmla="val 9000000"/>
          </a:avLst>
        </a:prstGeom>
        <a:solidFill>
          <a:schemeClr val="accent2">
            <a:hueOff val="-1827945"/>
            <a:satOff val="33913"/>
            <a:lumOff val="-4471"/>
            <a:alphaOff val="0"/>
          </a:schemeClr>
        </a:solidFill>
        <a:ln>
          <a:noFill/>
        </a:ln>
        <a:effectLst>
          <a:outerShdw blurRad="38100" dist="25400" dir="2700000" algn="br"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smtClean="0">
              <a:solidFill>
                <a:srgbClr val="000000"/>
              </a:solidFill>
            </a:rPr>
            <a:t>Sick Body</a:t>
          </a:r>
          <a:endParaRPr lang="en-US" sz="2000" kern="1200" dirty="0">
            <a:solidFill>
              <a:srgbClr val="000000"/>
            </a:solidFill>
          </a:endParaRPr>
        </a:p>
      </dsp:txBody>
      <dsp:txXfrm>
        <a:off x="729500" y="2608750"/>
        <a:ext cx="765429" cy="562356"/>
      </dsp:txXfrm>
    </dsp:sp>
    <dsp:sp modelId="{AECE3BF4-1EF1-714A-AB37-E8E96194E434}">
      <dsp:nvSpPr>
        <dsp:cNvPr id="0" name=""/>
        <dsp:cNvSpPr/>
      </dsp:nvSpPr>
      <dsp:spPr>
        <a:xfrm>
          <a:off x="210883" y="827956"/>
          <a:ext cx="2624328" cy="2624328"/>
        </a:xfrm>
        <a:prstGeom prst="pie">
          <a:avLst>
            <a:gd name="adj1" fmla="val 9000000"/>
            <a:gd name="adj2" fmla="val 12600000"/>
          </a:avLst>
        </a:prstGeom>
        <a:solidFill>
          <a:schemeClr val="accent2">
            <a:hueOff val="-2437260"/>
            <a:satOff val="45217"/>
            <a:lumOff val="-5961"/>
            <a:alphaOff val="0"/>
          </a:schemeClr>
        </a:solidFill>
        <a:ln>
          <a:noFill/>
        </a:ln>
        <a:effectLst>
          <a:outerShdw blurRad="38100" dist="25400" dir="2700000" algn="br"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smtClean="0">
              <a:solidFill>
                <a:srgbClr val="000000"/>
              </a:solidFill>
            </a:rPr>
            <a:t>Shame</a:t>
          </a:r>
          <a:endParaRPr lang="en-US" sz="2000" kern="1200" dirty="0">
            <a:solidFill>
              <a:srgbClr val="000000"/>
            </a:solidFill>
          </a:endParaRPr>
        </a:p>
      </dsp:txBody>
      <dsp:txXfrm>
        <a:off x="251498" y="1874563"/>
        <a:ext cx="793546" cy="531114"/>
      </dsp:txXfrm>
    </dsp:sp>
    <dsp:sp modelId="{A3ECAAFF-137E-FC4B-B2EE-E5752CBBBAD3}">
      <dsp:nvSpPr>
        <dsp:cNvPr id="0" name=""/>
        <dsp:cNvSpPr/>
      </dsp:nvSpPr>
      <dsp:spPr>
        <a:xfrm>
          <a:off x="210883" y="827956"/>
          <a:ext cx="2624328" cy="2624328"/>
        </a:xfrm>
        <a:prstGeom prst="pie">
          <a:avLst>
            <a:gd name="adj1" fmla="val 12600000"/>
            <a:gd name="adj2" fmla="val 16200000"/>
          </a:avLst>
        </a:prstGeom>
        <a:solidFill>
          <a:schemeClr val="accent2">
            <a:hueOff val="-3046575"/>
            <a:satOff val="56521"/>
            <a:lumOff val="-7451"/>
            <a:alphaOff val="0"/>
          </a:schemeClr>
        </a:solidFill>
        <a:ln>
          <a:noFill/>
        </a:ln>
        <a:effectLst>
          <a:outerShdw blurRad="38100" dist="25400" dir="2700000" algn="br"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smtClean="0">
              <a:solidFill>
                <a:srgbClr val="000000"/>
              </a:solidFill>
            </a:rPr>
            <a:t>Sick Mind</a:t>
          </a:r>
          <a:endParaRPr lang="en-US" sz="2000" kern="1200" dirty="0">
            <a:solidFill>
              <a:srgbClr val="000000"/>
            </a:solidFill>
          </a:endParaRPr>
        </a:p>
      </dsp:txBody>
      <dsp:txXfrm>
        <a:off x="729500" y="1109134"/>
        <a:ext cx="765429" cy="56235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CC81A0-1721-F143-ADC0-C65C5D30CFBC}">
      <dsp:nvSpPr>
        <dsp:cNvPr id="0" name=""/>
        <dsp:cNvSpPr/>
      </dsp:nvSpPr>
      <dsp:spPr>
        <a:xfrm>
          <a:off x="288988" y="692679"/>
          <a:ext cx="2624328" cy="2624328"/>
        </a:xfrm>
        <a:prstGeom prst="pie">
          <a:avLst>
            <a:gd name="adj1" fmla="val 16200000"/>
            <a:gd name="adj2" fmla="val 19800000"/>
          </a:avLst>
        </a:prstGeom>
        <a:solidFill>
          <a:schemeClr val="accent1"/>
        </a:solidFill>
        <a:ln>
          <a:noFill/>
        </a:ln>
        <a:effectLst>
          <a:outerShdw blurRad="38100" dist="25400" dir="2700000" algn="br"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smtClean="0">
              <a:solidFill>
                <a:schemeClr val="bg1">
                  <a:lumMod val="95000"/>
                </a:schemeClr>
              </a:solidFill>
            </a:rPr>
            <a:t>Heirs</a:t>
          </a:r>
          <a:endParaRPr lang="en-US" sz="2000" b="1" kern="1200" dirty="0">
            <a:solidFill>
              <a:schemeClr val="bg1">
                <a:lumMod val="95000"/>
              </a:schemeClr>
            </a:solidFill>
          </a:endParaRPr>
        </a:p>
      </dsp:txBody>
      <dsp:txXfrm>
        <a:off x="1629270" y="973857"/>
        <a:ext cx="765429" cy="562356"/>
      </dsp:txXfrm>
    </dsp:sp>
    <dsp:sp modelId="{EA62239C-D21E-2749-A590-95B0131AD075}">
      <dsp:nvSpPr>
        <dsp:cNvPr id="0" name=""/>
        <dsp:cNvSpPr/>
      </dsp:nvSpPr>
      <dsp:spPr>
        <a:xfrm>
          <a:off x="210883" y="827956"/>
          <a:ext cx="2624328" cy="2624328"/>
        </a:xfrm>
        <a:prstGeom prst="pie">
          <a:avLst>
            <a:gd name="adj1" fmla="val 19800000"/>
            <a:gd name="adj2" fmla="val 1800000"/>
          </a:avLst>
        </a:prstGeom>
        <a:solidFill>
          <a:schemeClr val="accent2">
            <a:hueOff val="-609315"/>
            <a:satOff val="11304"/>
            <a:lumOff val="-1490"/>
            <a:alphaOff val="0"/>
          </a:schemeClr>
        </a:solidFill>
        <a:ln>
          <a:noFill/>
        </a:ln>
        <a:effectLst>
          <a:outerShdw blurRad="38100" dist="25400" dir="2700000" algn="br"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smtClean="0">
              <a:solidFill>
                <a:srgbClr val="000000"/>
              </a:solidFill>
            </a:rPr>
            <a:t>Green</a:t>
          </a:r>
          <a:endParaRPr lang="en-US" sz="2000" kern="1200" dirty="0">
            <a:solidFill>
              <a:srgbClr val="000000"/>
            </a:solidFill>
          </a:endParaRPr>
        </a:p>
      </dsp:txBody>
      <dsp:txXfrm>
        <a:off x="2007298" y="1874563"/>
        <a:ext cx="793546" cy="531114"/>
      </dsp:txXfrm>
    </dsp:sp>
    <dsp:sp modelId="{E4886284-6721-7741-B628-E3E93CD3F06B}">
      <dsp:nvSpPr>
        <dsp:cNvPr id="0" name=""/>
        <dsp:cNvSpPr/>
      </dsp:nvSpPr>
      <dsp:spPr>
        <a:xfrm>
          <a:off x="210883" y="827956"/>
          <a:ext cx="2624328" cy="2624328"/>
        </a:xfrm>
        <a:prstGeom prst="pie">
          <a:avLst>
            <a:gd name="adj1" fmla="val 1800000"/>
            <a:gd name="adj2" fmla="val 5400000"/>
          </a:avLst>
        </a:prstGeom>
        <a:solidFill>
          <a:schemeClr val="accent2">
            <a:hueOff val="-1218630"/>
            <a:satOff val="22608"/>
            <a:lumOff val="-2980"/>
            <a:alphaOff val="0"/>
          </a:schemeClr>
        </a:solidFill>
        <a:ln>
          <a:noFill/>
        </a:ln>
        <a:effectLst>
          <a:outerShdw blurRad="38100" dist="25400" dir="2700000" algn="br"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smtClean="0">
              <a:solidFill>
                <a:srgbClr val="000000"/>
              </a:solidFill>
            </a:rPr>
            <a:t>Role</a:t>
          </a:r>
          <a:endParaRPr lang="en-US" sz="2000" kern="1200" dirty="0">
            <a:solidFill>
              <a:srgbClr val="000000"/>
            </a:solidFill>
          </a:endParaRPr>
        </a:p>
      </dsp:txBody>
      <dsp:txXfrm>
        <a:off x="1551165" y="2608750"/>
        <a:ext cx="765429" cy="562356"/>
      </dsp:txXfrm>
    </dsp:sp>
    <dsp:sp modelId="{62DF0201-A31E-3647-AA9D-4E863BB91A8A}">
      <dsp:nvSpPr>
        <dsp:cNvPr id="0" name=""/>
        <dsp:cNvSpPr/>
      </dsp:nvSpPr>
      <dsp:spPr>
        <a:xfrm>
          <a:off x="210883" y="827956"/>
          <a:ext cx="2624328" cy="2624328"/>
        </a:xfrm>
        <a:prstGeom prst="pie">
          <a:avLst>
            <a:gd name="adj1" fmla="val 5400000"/>
            <a:gd name="adj2" fmla="val 9000000"/>
          </a:avLst>
        </a:prstGeom>
        <a:solidFill>
          <a:schemeClr val="accent2">
            <a:hueOff val="-1827945"/>
            <a:satOff val="33913"/>
            <a:lumOff val="-4471"/>
            <a:alphaOff val="0"/>
          </a:schemeClr>
        </a:solidFill>
        <a:ln>
          <a:noFill/>
        </a:ln>
        <a:effectLst>
          <a:outerShdw blurRad="38100" dist="25400" dir="2700000" algn="br"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smtClean="0">
              <a:solidFill>
                <a:srgbClr val="000000"/>
              </a:solidFill>
            </a:rPr>
            <a:t>Doctor</a:t>
          </a:r>
          <a:endParaRPr lang="en-US" sz="2000" kern="1200" dirty="0">
            <a:solidFill>
              <a:srgbClr val="000000"/>
            </a:solidFill>
          </a:endParaRPr>
        </a:p>
      </dsp:txBody>
      <dsp:txXfrm>
        <a:off x="729500" y="2608750"/>
        <a:ext cx="765429" cy="562356"/>
      </dsp:txXfrm>
    </dsp:sp>
    <dsp:sp modelId="{AECE3BF4-1EF1-714A-AB37-E8E96194E434}">
      <dsp:nvSpPr>
        <dsp:cNvPr id="0" name=""/>
        <dsp:cNvSpPr/>
      </dsp:nvSpPr>
      <dsp:spPr>
        <a:xfrm>
          <a:off x="210883" y="827956"/>
          <a:ext cx="2624328" cy="2624328"/>
        </a:xfrm>
        <a:prstGeom prst="pie">
          <a:avLst>
            <a:gd name="adj1" fmla="val 9000000"/>
            <a:gd name="adj2" fmla="val 12600000"/>
          </a:avLst>
        </a:prstGeom>
        <a:solidFill>
          <a:schemeClr val="accent2">
            <a:hueOff val="-2437260"/>
            <a:satOff val="45217"/>
            <a:lumOff val="-5961"/>
            <a:alphaOff val="0"/>
          </a:schemeClr>
        </a:solidFill>
        <a:ln>
          <a:noFill/>
        </a:ln>
        <a:effectLst>
          <a:outerShdw blurRad="38100" dist="25400" dir="2700000" algn="br"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smtClean="0">
              <a:solidFill>
                <a:srgbClr val="000000"/>
              </a:solidFill>
            </a:rPr>
            <a:t>Love</a:t>
          </a:r>
          <a:endParaRPr lang="en-US" sz="2000" kern="1200" dirty="0">
            <a:solidFill>
              <a:srgbClr val="000000"/>
            </a:solidFill>
          </a:endParaRPr>
        </a:p>
      </dsp:txBody>
      <dsp:txXfrm>
        <a:off x="251498" y="1874563"/>
        <a:ext cx="793546" cy="531114"/>
      </dsp:txXfrm>
    </dsp:sp>
    <dsp:sp modelId="{A3ECAAFF-137E-FC4B-B2EE-E5752CBBBAD3}">
      <dsp:nvSpPr>
        <dsp:cNvPr id="0" name=""/>
        <dsp:cNvSpPr/>
      </dsp:nvSpPr>
      <dsp:spPr>
        <a:xfrm>
          <a:off x="210883" y="827956"/>
          <a:ext cx="2624328" cy="2624328"/>
        </a:xfrm>
        <a:prstGeom prst="pie">
          <a:avLst>
            <a:gd name="adj1" fmla="val 12600000"/>
            <a:gd name="adj2" fmla="val 16200000"/>
          </a:avLst>
        </a:prstGeom>
        <a:solidFill>
          <a:schemeClr val="accent2">
            <a:hueOff val="-3046575"/>
            <a:satOff val="56521"/>
            <a:lumOff val="-7451"/>
            <a:alphaOff val="0"/>
          </a:schemeClr>
        </a:solidFill>
        <a:ln>
          <a:noFill/>
        </a:ln>
        <a:effectLst>
          <a:outerShdw blurRad="38100" dist="25400" dir="2700000" algn="br"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smtClean="0">
              <a:solidFill>
                <a:srgbClr val="000000"/>
              </a:solidFill>
            </a:rPr>
            <a:t>Peace</a:t>
          </a:r>
          <a:endParaRPr lang="en-US" sz="2000" kern="1200" dirty="0">
            <a:solidFill>
              <a:srgbClr val="000000"/>
            </a:solidFill>
          </a:endParaRPr>
        </a:p>
      </dsp:txBody>
      <dsp:txXfrm>
        <a:off x="729500" y="1109134"/>
        <a:ext cx="765429" cy="56235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BAF6D6-072A-984D-A292-E98AA3515E70}">
      <dsp:nvSpPr>
        <dsp:cNvPr id="0" name=""/>
        <dsp:cNvSpPr/>
      </dsp:nvSpPr>
      <dsp:spPr>
        <a:xfrm>
          <a:off x="1060" y="215521"/>
          <a:ext cx="2760114" cy="324719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B30DC598-DD00-2F4E-A840-0C6CAA6A48FC}">
      <dsp:nvSpPr>
        <dsp:cNvPr id="0" name=""/>
        <dsp:cNvSpPr/>
      </dsp:nvSpPr>
      <dsp:spPr>
        <a:xfrm>
          <a:off x="139065" y="345409"/>
          <a:ext cx="2484103" cy="2110675"/>
        </a:xfrm>
        <a:prstGeom prst="rect">
          <a:avLst/>
        </a:prstGeom>
        <a:blipFill rotWithShape="1">
          <a:blip xmlns:r="http://schemas.openxmlformats.org/officeDocument/2006/relationships" r:embed="rId1"/>
          <a:stretch>
            <a:fillRect/>
          </a:stretch>
        </a:blip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C907C9E9-7985-A241-BFDB-A2230C18A753}">
      <dsp:nvSpPr>
        <dsp:cNvPr id="0" name=""/>
        <dsp:cNvSpPr/>
      </dsp:nvSpPr>
      <dsp:spPr>
        <a:xfrm>
          <a:off x="139065" y="2780830"/>
          <a:ext cx="2484103" cy="551996"/>
        </a:xfrm>
        <a:prstGeom prst="rect">
          <a:avLst/>
        </a:prstGeom>
        <a:gradFill rotWithShape="0">
          <a:gsLst>
            <a:gs pos="0">
              <a:schemeClr val="accent2">
                <a:hueOff val="0"/>
                <a:satOff val="0"/>
                <a:lumOff val="0"/>
                <a:alphaOff val="0"/>
                <a:shade val="85000"/>
                <a:satMod val="130000"/>
              </a:schemeClr>
            </a:gs>
            <a:gs pos="34000">
              <a:schemeClr val="accent2">
                <a:hueOff val="0"/>
                <a:satOff val="0"/>
                <a:lumOff val="0"/>
                <a:alphaOff val="0"/>
                <a:shade val="87000"/>
                <a:satMod val="125000"/>
              </a:schemeClr>
            </a:gs>
            <a:gs pos="70000">
              <a:schemeClr val="accent2">
                <a:hueOff val="0"/>
                <a:satOff val="0"/>
                <a:lumOff val="0"/>
                <a:alphaOff val="0"/>
                <a:tint val="100000"/>
                <a:shade val="90000"/>
                <a:satMod val="130000"/>
              </a:schemeClr>
            </a:gs>
            <a:gs pos="100000">
              <a:schemeClr val="accent2">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What you said</a:t>
          </a:r>
          <a:endParaRPr lang="en-US" sz="1500" kern="1200" dirty="0"/>
        </a:p>
      </dsp:txBody>
      <dsp:txXfrm>
        <a:off x="139065" y="2780830"/>
        <a:ext cx="2484103" cy="551996"/>
      </dsp:txXfrm>
    </dsp:sp>
    <dsp:sp modelId="{C28B1AE7-287D-1A4F-B25A-2D160D7A3987}">
      <dsp:nvSpPr>
        <dsp:cNvPr id="0" name=""/>
        <dsp:cNvSpPr/>
      </dsp:nvSpPr>
      <dsp:spPr>
        <a:xfrm>
          <a:off x="139065" y="2456085"/>
          <a:ext cx="2484103" cy="3247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 </a:t>
          </a:r>
          <a:endParaRPr lang="en-US" sz="1500" kern="1200" dirty="0"/>
        </a:p>
      </dsp:txBody>
      <dsp:txXfrm>
        <a:off x="139065" y="2456085"/>
        <a:ext cx="2484103" cy="324745"/>
      </dsp:txXfrm>
    </dsp:sp>
    <dsp:sp modelId="{F5DFFA43-AF36-9148-9ECA-733EA1C680EB}">
      <dsp:nvSpPr>
        <dsp:cNvPr id="0" name=""/>
        <dsp:cNvSpPr/>
      </dsp:nvSpPr>
      <dsp:spPr>
        <a:xfrm>
          <a:off x="3649142" y="215521"/>
          <a:ext cx="2760114" cy="324719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D7CE2CB6-1412-9D45-998F-7B3F46023B86}">
      <dsp:nvSpPr>
        <dsp:cNvPr id="0" name=""/>
        <dsp:cNvSpPr/>
      </dsp:nvSpPr>
      <dsp:spPr>
        <a:xfrm>
          <a:off x="3787148" y="345409"/>
          <a:ext cx="2484103" cy="2110675"/>
        </a:xfrm>
        <a:prstGeom prst="rect">
          <a:avLst/>
        </a:prstGeom>
        <a:blipFill rotWithShape="1">
          <a:blip xmlns:r="http://schemas.openxmlformats.org/officeDocument/2006/relationships" r:embed="rId2"/>
          <a:stretch>
            <a:fillRect/>
          </a:stretch>
        </a:blip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C3D15502-7EA4-434D-ADFF-33D0E8D0724B}">
      <dsp:nvSpPr>
        <dsp:cNvPr id="0" name=""/>
        <dsp:cNvSpPr/>
      </dsp:nvSpPr>
      <dsp:spPr>
        <a:xfrm>
          <a:off x="3787148" y="2780830"/>
          <a:ext cx="2484103" cy="551996"/>
        </a:xfrm>
        <a:prstGeom prst="rect">
          <a:avLst/>
        </a:prstGeom>
        <a:gradFill rotWithShape="0">
          <a:gsLst>
            <a:gs pos="0">
              <a:schemeClr val="accent3">
                <a:hueOff val="0"/>
                <a:satOff val="0"/>
                <a:lumOff val="0"/>
                <a:alphaOff val="0"/>
                <a:shade val="85000"/>
                <a:satMod val="130000"/>
              </a:schemeClr>
            </a:gs>
            <a:gs pos="34000">
              <a:schemeClr val="accent3">
                <a:hueOff val="0"/>
                <a:satOff val="0"/>
                <a:lumOff val="0"/>
                <a:alphaOff val="0"/>
                <a:shade val="87000"/>
                <a:satMod val="125000"/>
              </a:schemeClr>
            </a:gs>
            <a:gs pos="70000">
              <a:schemeClr val="accent3">
                <a:hueOff val="0"/>
                <a:satOff val="0"/>
                <a:lumOff val="0"/>
                <a:alphaOff val="0"/>
                <a:tint val="100000"/>
                <a:shade val="90000"/>
                <a:satMod val="130000"/>
              </a:schemeClr>
            </a:gs>
            <a:gs pos="100000">
              <a:schemeClr val="accent3">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What they heard</a:t>
          </a:r>
          <a:endParaRPr lang="en-US" sz="1500" kern="1200" dirty="0"/>
        </a:p>
      </dsp:txBody>
      <dsp:txXfrm>
        <a:off x="3787148" y="2780830"/>
        <a:ext cx="2484103" cy="551996"/>
      </dsp:txXfrm>
    </dsp:sp>
    <dsp:sp modelId="{2E1772E5-9194-7447-B60E-E28E1E5D3FD5}">
      <dsp:nvSpPr>
        <dsp:cNvPr id="0" name=""/>
        <dsp:cNvSpPr/>
      </dsp:nvSpPr>
      <dsp:spPr>
        <a:xfrm>
          <a:off x="3787148" y="2456085"/>
          <a:ext cx="2484103" cy="3247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 </a:t>
          </a:r>
          <a:endParaRPr lang="en-US" sz="1500" kern="1200" dirty="0"/>
        </a:p>
      </dsp:txBody>
      <dsp:txXfrm>
        <a:off x="3787148" y="2456085"/>
        <a:ext cx="2484103" cy="324745"/>
      </dsp:txXfrm>
    </dsp:sp>
    <dsp:sp modelId="{5042C712-95DE-4443-BE11-834C7E109617}">
      <dsp:nvSpPr>
        <dsp:cNvPr id="0" name=""/>
        <dsp:cNvSpPr/>
      </dsp:nvSpPr>
      <dsp:spPr>
        <a:xfrm>
          <a:off x="7297225" y="215521"/>
          <a:ext cx="2760114" cy="3247193"/>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73BCD1F7-61CA-1143-8E1D-3FB2A0EE42D9}">
      <dsp:nvSpPr>
        <dsp:cNvPr id="0" name=""/>
        <dsp:cNvSpPr/>
      </dsp:nvSpPr>
      <dsp:spPr>
        <a:xfrm>
          <a:off x="7435231" y="345409"/>
          <a:ext cx="2484103" cy="2110675"/>
        </a:xfrm>
        <a:prstGeom prst="rect">
          <a:avLst/>
        </a:prstGeom>
        <a:blipFill rotWithShape="1">
          <a:blip xmlns:r="http://schemas.openxmlformats.org/officeDocument/2006/relationships" r:embed="rId3"/>
          <a:stretch>
            <a:fillRect/>
          </a:stretch>
        </a:blip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BFDE5E6F-029C-A948-9E10-1D5C51F168A3}">
      <dsp:nvSpPr>
        <dsp:cNvPr id="0" name=""/>
        <dsp:cNvSpPr/>
      </dsp:nvSpPr>
      <dsp:spPr>
        <a:xfrm>
          <a:off x="7435231" y="2780830"/>
          <a:ext cx="2484103" cy="551996"/>
        </a:xfrm>
        <a:prstGeom prst="rect">
          <a:avLst/>
        </a:prstGeom>
        <a:solidFill>
          <a:schemeClr val="accent1"/>
        </a:soli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To say instead</a:t>
          </a:r>
          <a:endParaRPr lang="en-US" sz="1500" kern="1200" dirty="0"/>
        </a:p>
      </dsp:txBody>
      <dsp:txXfrm>
        <a:off x="7435231" y="2780830"/>
        <a:ext cx="2484103" cy="551996"/>
      </dsp:txXfrm>
    </dsp:sp>
    <dsp:sp modelId="{59416B98-D62C-B742-B02A-A15AC0CD70CA}">
      <dsp:nvSpPr>
        <dsp:cNvPr id="0" name=""/>
        <dsp:cNvSpPr/>
      </dsp:nvSpPr>
      <dsp:spPr>
        <a:xfrm>
          <a:off x="7435231" y="2456085"/>
          <a:ext cx="2484103" cy="3247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 </a:t>
          </a:r>
          <a:endParaRPr lang="en-US" sz="1500" kern="1200" dirty="0"/>
        </a:p>
      </dsp:txBody>
      <dsp:txXfrm>
        <a:off x="7435231" y="2456085"/>
        <a:ext cx="2484103" cy="32474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768C2D-1D9D-C445-9B10-08400D9686C9}">
      <dsp:nvSpPr>
        <dsp:cNvPr id="0" name=""/>
        <dsp:cNvSpPr/>
      </dsp:nvSpPr>
      <dsp:spPr>
        <a:xfrm>
          <a:off x="1539053" y="2178797"/>
          <a:ext cx="1433517" cy="1433517"/>
        </a:xfrm>
        <a:prstGeom prst="ellipse">
          <a:avLst/>
        </a:prstGeom>
        <a:solidFill>
          <a:schemeClr val="accent4"/>
        </a:soli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b="1" kern="1200" dirty="0" smtClean="0"/>
            <a:t>A </a:t>
          </a:r>
          <a:r>
            <a:rPr lang="en-US" sz="2400" b="1" kern="1200" dirty="0" err="1" smtClean="0"/>
            <a:t>HealthyNation</a:t>
          </a:r>
          <a:endParaRPr lang="en-US" sz="2400" b="1" kern="1200" dirty="0"/>
        </a:p>
      </dsp:txBody>
      <dsp:txXfrm>
        <a:off x="1748987" y="2388731"/>
        <a:ext cx="1013649" cy="1013649"/>
      </dsp:txXfrm>
    </dsp:sp>
    <dsp:sp modelId="{E3FCBCEF-6DE0-0B4F-BC6D-56A2CAAE2718}">
      <dsp:nvSpPr>
        <dsp:cNvPr id="0" name=""/>
        <dsp:cNvSpPr/>
      </dsp:nvSpPr>
      <dsp:spPr>
        <a:xfrm rot="12900000">
          <a:off x="561760" y="1909934"/>
          <a:ext cx="1156349" cy="408552"/>
        </a:xfrm>
        <a:prstGeom prst="leftArrow">
          <a:avLst>
            <a:gd name="adj1" fmla="val 60000"/>
            <a:gd name="adj2" fmla="val 50000"/>
          </a:avLst>
        </a:prstGeom>
        <a:gradFill rotWithShape="0">
          <a:gsLst>
            <a:gs pos="0">
              <a:schemeClr val="accent2">
                <a:hueOff val="0"/>
                <a:satOff val="0"/>
                <a:lumOff val="0"/>
                <a:alphaOff val="0"/>
                <a:shade val="85000"/>
                <a:satMod val="130000"/>
              </a:schemeClr>
            </a:gs>
            <a:gs pos="34000">
              <a:schemeClr val="accent2">
                <a:hueOff val="0"/>
                <a:satOff val="0"/>
                <a:lumOff val="0"/>
                <a:alphaOff val="0"/>
                <a:shade val="87000"/>
                <a:satMod val="125000"/>
              </a:schemeClr>
            </a:gs>
            <a:gs pos="70000">
              <a:schemeClr val="accent2">
                <a:hueOff val="0"/>
                <a:satOff val="0"/>
                <a:lumOff val="0"/>
                <a:alphaOff val="0"/>
                <a:tint val="100000"/>
                <a:shade val="90000"/>
                <a:satMod val="130000"/>
              </a:schemeClr>
            </a:gs>
            <a:gs pos="100000">
              <a:schemeClr val="accent2">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3BDCB49E-D536-2C4B-8C20-BDA5C84DDC1A}">
      <dsp:nvSpPr>
        <dsp:cNvPr id="0" name=""/>
        <dsp:cNvSpPr/>
      </dsp:nvSpPr>
      <dsp:spPr>
        <a:xfrm>
          <a:off x="-60417" y="1237846"/>
          <a:ext cx="1453479" cy="1089473"/>
        </a:xfrm>
        <a:prstGeom prst="roundRect">
          <a:avLst>
            <a:gd name="adj" fmla="val 10000"/>
          </a:avLst>
        </a:prstGeom>
        <a:gradFill rotWithShape="0">
          <a:gsLst>
            <a:gs pos="0">
              <a:schemeClr val="accent2">
                <a:hueOff val="0"/>
                <a:satOff val="0"/>
                <a:lumOff val="0"/>
                <a:alphaOff val="0"/>
                <a:shade val="85000"/>
                <a:satMod val="130000"/>
              </a:schemeClr>
            </a:gs>
            <a:gs pos="34000">
              <a:schemeClr val="accent2">
                <a:hueOff val="0"/>
                <a:satOff val="0"/>
                <a:lumOff val="0"/>
                <a:alphaOff val="0"/>
                <a:shade val="87000"/>
                <a:satMod val="125000"/>
              </a:schemeClr>
            </a:gs>
            <a:gs pos="70000">
              <a:schemeClr val="accent2">
                <a:hueOff val="0"/>
                <a:satOff val="0"/>
                <a:lumOff val="0"/>
                <a:alphaOff val="0"/>
                <a:tint val="100000"/>
                <a:shade val="90000"/>
                <a:satMod val="130000"/>
              </a:schemeClr>
            </a:gs>
            <a:gs pos="100000">
              <a:schemeClr val="accent2">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066800">
            <a:lnSpc>
              <a:spcPct val="90000"/>
            </a:lnSpc>
            <a:spcBef>
              <a:spcPct val="0"/>
            </a:spcBef>
            <a:spcAft>
              <a:spcPct val="35000"/>
            </a:spcAft>
          </a:pPr>
          <a:r>
            <a:rPr lang="en-US" sz="2400" kern="1200" smtClean="0"/>
            <a:t>Prophet</a:t>
          </a:r>
        </a:p>
        <a:p>
          <a:pPr lvl="0" algn="ctr" defTabSz="1066800">
            <a:lnSpc>
              <a:spcPct val="90000"/>
            </a:lnSpc>
            <a:spcBef>
              <a:spcPct val="0"/>
            </a:spcBef>
            <a:spcAft>
              <a:spcPct val="35000"/>
            </a:spcAft>
          </a:pPr>
          <a:r>
            <a:rPr lang="en-US" sz="2400" kern="1200" smtClean="0"/>
            <a:t>[Word]</a:t>
          </a:r>
          <a:endParaRPr lang="en-US" sz="2400" kern="1200" dirty="0"/>
        </a:p>
      </dsp:txBody>
      <dsp:txXfrm>
        <a:off x="-28507" y="1269756"/>
        <a:ext cx="1389659" cy="1025653"/>
      </dsp:txXfrm>
    </dsp:sp>
    <dsp:sp modelId="{95C00E9F-B757-8C4B-B306-409C2BEFE7AF}">
      <dsp:nvSpPr>
        <dsp:cNvPr id="0" name=""/>
        <dsp:cNvSpPr/>
      </dsp:nvSpPr>
      <dsp:spPr>
        <a:xfrm rot="16200000">
          <a:off x="1677637" y="1329045"/>
          <a:ext cx="1156349" cy="408552"/>
        </a:xfrm>
        <a:prstGeom prst="leftArrow">
          <a:avLst>
            <a:gd name="adj1" fmla="val 60000"/>
            <a:gd name="adj2" fmla="val 50000"/>
          </a:avLst>
        </a:prstGeom>
        <a:solidFill>
          <a:schemeClr val="accent1"/>
        </a:soli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202E0567-236F-AA4E-BA76-A5DB9F4A5CB5}">
      <dsp:nvSpPr>
        <dsp:cNvPr id="0" name=""/>
        <dsp:cNvSpPr/>
      </dsp:nvSpPr>
      <dsp:spPr>
        <a:xfrm>
          <a:off x="1574891" y="410410"/>
          <a:ext cx="1361841" cy="1089473"/>
        </a:xfrm>
        <a:prstGeom prst="roundRect">
          <a:avLst>
            <a:gd name="adj" fmla="val 10000"/>
          </a:avLst>
        </a:prstGeom>
        <a:solidFill>
          <a:schemeClr val="accent1"/>
        </a:solidFill>
        <a:ln>
          <a:solidFill>
            <a:schemeClr val="accent1"/>
          </a:solid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066800">
            <a:lnSpc>
              <a:spcPct val="90000"/>
            </a:lnSpc>
            <a:spcBef>
              <a:spcPct val="0"/>
            </a:spcBef>
            <a:spcAft>
              <a:spcPct val="35000"/>
            </a:spcAft>
          </a:pPr>
          <a:r>
            <a:rPr lang="en-US" sz="2400" kern="1200" dirty="0" smtClean="0"/>
            <a:t>Priest</a:t>
          </a:r>
        </a:p>
        <a:p>
          <a:pPr lvl="0" algn="ctr" defTabSz="1066800">
            <a:lnSpc>
              <a:spcPct val="90000"/>
            </a:lnSpc>
            <a:spcBef>
              <a:spcPct val="0"/>
            </a:spcBef>
            <a:spcAft>
              <a:spcPct val="35000"/>
            </a:spcAft>
          </a:pPr>
          <a:r>
            <a:rPr lang="en-US" sz="2400" kern="1200" dirty="0" smtClean="0"/>
            <a:t>[Care]</a:t>
          </a:r>
          <a:endParaRPr lang="en-US" sz="2400" kern="1200" dirty="0"/>
        </a:p>
      </dsp:txBody>
      <dsp:txXfrm>
        <a:off x="1606801" y="442320"/>
        <a:ext cx="1298021" cy="1025653"/>
      </dsp:txXfrm>
    </dsp:sp>
    <dsp:sp modelId="{D94B1DE1-9696-C143-A06F-6082EADDF9DA}">
      <dsp:nvSpPr>
        <dsp:cNvPr id="0" name=""/>
        <dsp:cNvSpPr/>
      </dsp:nvSpPr>
      <dsp:spPr>
        <a:xfrm rot="19500000">
          <a:off x="2793514" y="1909934"/>
          <a:ext cx="1156349" cy="408552"/>
        </a:xfrm>
        <a:prstGeom prst="leftArrow">
          <a:avLst>
            <a:gd name="adj1" fmla="val 60000"/>
            <a:gd name="adj2" fmla="val 50000"/>
          </a:avLst>
        </a:prstGeom>
        <a:gradFill rotWithShape="0">
          <a:gsLst>
            <a:gs pos="0">
              <a:schemeClr val="accent2">
                <a:hueOff val="-3046575"/>
                <a:satOff val="56521"/>
                <a:lumOff val="-7451"/>
                <a:alphaOff val="0"/>
                <a:shade val="85000"/>
                <a:satMod val="130000"/>
              </a:schemeClr>
            </a:gs>
            <a:gs pos="34000">
              <a:schemeClr val="accent2">
                <a:hueOff val="-3046575"/>
                <a:satOff val="56521"/>
                <a:lumOff val="-7451"/>
                <a:alphaOff val="0"/>
                <a:shade val="87000"/>
                <a:satMod val="125000"/>
              </a:schemeClr>
            </a:gs>
            <a:gs pos="70000">
              <a:schemeClr val="accent2">
                <a:hueOff val="-3046575"/>
                <a:satOff val="56521"/>
                <a:lumOff val="-7451"/>
                <a:alphaOff val="0"/>
                <a:tint val="100000"/>
                <a:shade val="90000"/>
                <a:satMod val="130000"/>
              </a:schemeClr>
            </a:gs>
            <a:gs pos="100000">
              <a:schemeClr val="accent2">
                <a:hueOff val="-3046575"/>
                <a:satOff val="56521"/>
                <a:lumOff val="-7451"/>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6557806A-B303-EE44-8D82-48643D1C16F3}">
      <dsp:nvSpPr>
        <dsp:cNvPr id="0" name=""/>
        <dsp:cNvSpPr/>
      </dsp:nvSpPr>
      <dsp:spPr>
        <a:xfrm>
          <a:off x="3088349" y="1237846"/>
          <a:ext cx="1513904" cy="1089473"/>
        </a:xfrm>
        <a:prstGeom prst="roundRect">
          <a:avLst>
            <a:gd name="adj" fmla="val 10000"/>
          </a:avLst>
        </a:prstGeom>
        <a:gradFill rotWithShape="0">
          <a:gsLst>
            <a:gs pos="0">
              <a:schemeClr val="accent2">
                <a:hueOff val="-3046575"/>
                <a:satOff val="56521"/>
                <a:lumOff val="-7451"/>
                <a:alphaOff val="0"/>
                <a:shade val="85000"/>
                <a:satMod val="130000"/>
              </a:schemeClr>
            </a:gs>
            <a:gs pos="34000">
              <a:schemeClr val="accent2">
                <a:hueOff val="-3046575"/>
                <a:satOff val="56521"/>
                <a:lumOff val="-7451"/>
                <a:alphaOff val="0"/>
                <a:shade val="87000"/>
                <a:satMod val="125000"/>
              </a:schemeClr>
            </a:gs>
            <a:gs pos="70000">
              <a:schemeClr val="accent2">
                <a:hueOff val="-3046575"/>
                <a:satOff val="56521"/>
                <a:lumOff val="-7451"/>
                <a:alphaOff val="0"/>
                <a:tint val="100000"/>
                <a:shade val="90000"/>
                <a:satMod val="130000"/>
              </a:schemeClr>
            </a:gs>
            <a:gs pos="100000">
              <a:schemeClr val="accent2">
                <a:hueOff val="-3046575"/>
                <a:satOff val="56521"/>
                <a:lumOff val="-7451"/>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066800">
            <a:lnSpc>
              <a:spcPct val="90000"/>
            </a:lnSpc>
            <a:spcBef>
              <a:spcPct val="0"/>
            </a:spcBef>
            <a:spcAft>
              <a:spcPct val="35000"/>
            </a:spcAft>
          </a:pPr>
          <a:r>
            <a:rPr lang="en-US" sz="2400" kern="1200" dirty="0" smtClean="0"/>
            <a:t>King</a:t>
          </a:r>
        </a:p>
        <a:p>
          <a:pPr lvl="0" algn="ctr" defTabSz="1066800">
            <a:lnSpc>
              <a:spcPct val="90000"/>
            </a:lnSpc>
            <a:spcBef>
              <a:spcPct val="0"/>
            </a:spcBef>
            <a:spcAft>
              <a:spcPct val="35000"/>
            </a:spcAft>
          </a:pPr>
          <a:r>
            <a:rPr lang="en-US" sz="2400" kern="1200" dirty="0" smtClean="0"/>
            <a:t>[Admin]</a:t>
          </a:r>
          <a:endParaRPr lang="en-US" sz="2400" kern="1200" dirty="0"/>
        </a:p>
      </dsp:txBody>
      <dsp:txXfrm>
        <a:off x="3120259" y="1269756"/>
        <a:ext cx="1450084" cy="102565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0A89B4-655B-1448-9200-03A904178260}">
      <dsp:nvSpPr>
        <dsp:cNvPr id="0" name=""/>
        <dsp:cNvSpPr/>
      </dsp:nvSpPr>
      <dsp:spPr>
        <a:xfrm>
          <a:off x="1808029" y="1368"/>
          <a:ext cx="1321066" cy="858693"/>
        </a:xfrm>
        <a:prstGeom prst="roundRect">
          <a:avLst/>
        </a:prstGeom>
        <a:gradFill rotWithShape="0">
          <a:gsLst>
            <a:gs pos="0">
              <a:schemeClr val="accent2">
                <a:hueOff val="0"/>
                <a:satOff val="0"/>
                <a:lumOff val="0"/>
                <a:alphaOff val="0"/>
                <a:shade val="85000"/>
                <a:satMod val="130000"/>
              </a:schemeClr>
            </a:gs>
            <a:gs pos="34000">
              <a:schemeClr val="accent2">
                <a:hueOff val="0"/>
                <a:satOff val="0"/>
                <a:lumOff val="0"/>
                <a:alphaOff val="0"/>
                <a:shade val="87000"/>
                <a:satMod val="125000"/>
              </a:schemeClr>
            </a:gs>
            <a:gs pos="70000">
              <a:schemeClr val="accent2">
                <a:hueOff val="0"/>
                <a:satOff val="0"/>
                <a:lumOff val="0"/>
                <a:alphaOff val="0"/>
                <a:tint val="100000"/>
                <a:shade val="90000"/>
                <a:satMod val="130000"/>
              </a:schemeClr>
            </a:gs>
            <a:gs pos="100000">
              <a:schemeClr val="accent2">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Apostle</a:t>
          </a:r>
          <a:endParaRPr lang="en-US" sz="1800" kern="1200" dirty="0"/>
        </a:p>
      </dsp:txBody>
      <dsp:txXfrm>
        <a:off x="1849947" y="43286"/>
        <a:ext cx="1237230" cy="774857"/>
      </dsp:txXfrm>
    </dsp:sp>
    <dsp:sp modelId="{A403D015-7208-6743-9F93-0FB6D1083534}">
      <dsp:nvSpPr>
        <dsp:cNvPr id="0" name=""/>
        <dsp:cNvSpPr/>
      </dsp:nvSpPr>
      <dsp:spPr>
        <a:xfrm>
          <a:off x="752505" y="430715"/>
          <a:ext cx="3432113" cy="3432113"/>
        </a:xfrm>
        <a:custGeom>
          <a:avLst/>
          <a:gdLst/>
          <a:ahLst/>
          <a:cxnLst/>
          <a:rect l="0" t="0" r="0" b="0"/>
          <a:pathLst>
            <a:path>
              <a:moveTo>
                <a:pt x="2385671" y="136035"/>
              </a:moveTo>
              <a:arcTo wR="1716056" hR="1716056" stAng="17578037" swAng="1962154"/>
            </a:path>
          </a:pathLst>
        </a:custGeom>
        <a:noFill/>
        <a:ln w="12700"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93B7FF4-206E-2D48-AADC-9F857CE342A2}">
      <dsp:nvSpPr>
        <dsp:cNvPr id="0" name=""/>
        <dsp:cNvSpPr/>
      </dsp:nvSpPr>
      <dsp:spPr>
        <a:xfrm>
          <a:off x="3440095" y="1187134"/>
          <a:ext cx="1321066" cy="858693"/>
        </a:xfrm>
        <a:prstGeom prst="roundRect">
          <a:avLst/>
        </a:prstGeom>
        <a:gradFill rotWithShape="0">
          <a:gsLst>
            <a:gs pos="0">
              <a:schemeClr val="accent3">
                <a:hueOff val="0"/>
                <a:satOff val="0"/>
                <a:lumOff val="0"/>
                <a:alphaOff val="0"/>
                <a:shade val="85000"/>
                <a:satMod val="130000"/>
              </a:schemeClr>
            </a:gs>
            <a:gs pos="34000">
              <a:schemeClr val="accent3">
                <a:hueOff val="0"/>
                <a:satOff val="0"/>
                <a:lumOff val="0"/>
                <a:alphaOff val="0"/>
                <a:shade val="87000"/>
                <a:satMod val="125000"/>
              </a:schemeClr>
            </a:gs>
            <a:gs pos="70000">
              <a:schemeClr val="accent3">
                <a:hueOff val="0"/>
                <a:satOff val="0"/>
                <a:lumOff val="0"/>
                <a:alphaOff val="0"/>
                <a:tint val="100000"/>
                <a:shade val="90000"/>
                <a:satMod val="130000"/>
              </a:schemeClr>
            </a:gs>
            <a:gs pos="100000">
              <a:schemeClr val="accent3">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Evangelist</a:t>
          </a:r>
          <a:endParaRPr lang="en-US" sz="1800" kern="1200" dirty="0"/>
        </a:p>
      </dsp:txBody>
      <dsp:txXfrm>
        <a:off x="3482013" y="1229052"/>
        <a:ext cx="1237230" cy="774857"/>
      </dsp:txXfrm>
    </dsp:sp>
    <dsp:sp modelId="{776CF9A3-191D-A74D-BA9F-2C2F779AFAAF}">
      <dsp:nvSpPr>
        <dsp:cNvPr id="0" name=""/>
        <dsp:cNvSpPr/>
      </dsp:nvSpPr>
      <dsp:spPr>
        <a:xfrm>
          <a:off x="752505" y="430715"/>
          <a:ext cx="3432113" cy="3432113"/>
        </a:xfrm>
        <a:custGeom>
          <a:avLst/>
          <a:gdLst/>
          <a:ahLst/>
          <a:cxnLst/>
          <a:rect l="0" t="0" r="0" b="0"/>
          <a:pathLst>
            <a:path>
              <a:moveTo>
                <a:pt x="3429752" y="1626084"/>
              </a:moveTo>
              <a:arcTo wR="1716056" hR="1716056" stAng="21419677" swAng="2196777"/>
            </a:path>
          </a:pathLst>
        </a:custGeom>
        <a:noFill/>
        <a:ln w="12700"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35EB678-E2D8-4346-9023-1519BCBF44EC}">
      <dsp:nvSpPr>
        <dsp:cNvPr id="0" name=""/>
        <dsp:cNvSpPr/>
      </dsp:nvSpPr>
      <dsp:spPr>
        <a:xfrm>
          <a:off x="2816701" y="3105744"/>
          <a:ext cx="1321066" cy="858693"/>
        </a:xfrm>
        <a:prstGeom prst="roundRect">
          <a:avLst/>
        </a:prstGeom>
        <a:gradFill rotWithShape="0">
          <a:gsLst>
            <a:gs pos="0">
              <a:schemeClr val="accent4">
                <a:hueOff val="0"/>
                <a:satOff val="0"/>
                <a:lumOff val="0"/>
                <a:alphaOff val="0"/>
                <a:shade val="85000"/>
                <a:satMod val="130000"/>
              </a:schemeClr>
            </a:gs>
            <a:gs pos="34000">
              <a:schemeClr val="accent4">
                <a:hueOff val="0"/>
                <a:satOff val="0"/>
                <a:lumOff val="0"/>
                <a:alphaOff val="0"/>
                <a:shade val="87000"/>
                <a:satMod val="125000"/>
              </a:schemeClr>
            </a:gs>
            <a:gs pos="70000">
              <a:schemeClr val="accent4">
                <a:hueOff val="0"/>
                <a:satOff val="0"/>
                <a:lumOff val="0"/>
                <a:alphaOff val="0"/>
                <a:tint val="100000"/>
                <a:shade val="90000"/>
                <a:satMod val="130000"/>
              </a:schemeClr>
            </a:gs>
            <a:gs pos="100000">
              <a:schemeClr val="accent4">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Prophet</a:t>
          </a:r>
          <a:endParaRPr lang="en-US" sz="1800" kern="1200" dirty="0"/>
        </a:p>
      </dsp:txBody>
      <dsp:txXfrm>
        <a:off x="2858619" y="3147662"/>
        <a:ext cx="1237230" cy="774857"/>
      </dsp:txXfrm>
    </dsp:sp>
    <dsp:sp modelId="{E7FCE976-515B-6048-BB04-3F97000B5030}">
      <dsp:nvSpPr>
        <dsp:cNvPr id="0" name=""/>
        <dsp:cNvSpPr/>
      </dsp:nvSpPr>
      <dsp:spPr>
        <a:xfrm>
          <a:off x="752505" y="430715"/>
          <a:ext cx="3432113" cy="3432113"/>
        </a:xfrm>
        <a:custGeom>
          <a:avLst/>
          <a:gdLst/>
          <a:ahLst/>
          <a:cxnLst/>
          <a:rect l="0" t="0" r="0" b="0"/>
          <a:pathLst>
            <a:path>
              <a:moveTo>
                <a:pt x="2057375" y="3397826"/>
              </a:moveTo>
              <a:arcTo wR="1716056" hR="1716056" stAng="4711652" swAng="1376696"/>
            </a:path>
          </a:pathLst>
        </a:custGeom>
        <a:noFill/>
        <a:ln w="12700"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0018248-379F-F747-AB6F-5C88055B9006}">
      <dsp:nvSpPr>
        <dsp:cNvPr id="0" name=""/>
        <dsp:cNvSpPr/>
      </dsp:nvSpPr>
      <dsp:spPr>
        <a:xfrm>
          <a:off x="799356" y="3105744"/>
          <a:ext cx="1321066" cy="858693"/>
        </a:xfrm>
        <a:prstGeom prst="roundRect">
          <a:avLst/>
        </a:prstGeom>
        <a:gradFill rotWithShape="0">
          <a:gsLst>
            <a:gs pos="0">
              <a:schemeClr val="accent5">
                <a:hueOff val="0"/>
                <a:satOff val="0"/>
                <a:lumOff val="0"/>
                <a:alphaOff val="0"/>
                <a:shade val="85000"/>
                <a:satMod val="130000"/>
              </a:schemeClr>
            </a:gs>
            <a:gs pos="34000">
              <a:schemeClr val="accent5">
                <a:hueOff val="0"/>
                <a:satOff val="0"/>
                <a:lumOff val="0"/>
                <a:alphaOff val="0"/>
                <a:shade val="87000"/>
                <a:satMod val="125000"/>
              </a:schemeClr>
            </a:gs>
            <a:gs pos="70000">
              <a:schemeClr val="accent5">
                <a:hueOff val="0"/>
                <a:satOff val="0"/>
                <a:lumOff val="0"/>
                <a:alphaOff val="0"/>
                <a:tint val="100000"/>
                <a:shade val="90000"/>
                <a:satMod val="130000"/>
              </a:schemeClr>
            </a:gs>
            <a:gs pos="100000">
              <a:schemeClr val="accent5">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Teacher</a:t>
          </a:r>
          <a:endParaRPr lang="en-US" sz="1800" kern="1200" dirty="0"/>
        </a:p>
      </dsp:txBody>
      <dsp:txXfrm>
        <a:off x="841274" y="3147662"/>
        <a:ext cx="1237230" cy="774857"/>
      </dsp:txXfrm>
    </dsp:sp>
    <dsp:sp modelId="{A1F45915-67AC-1F4B-ABC4-4A276B3A6330}">
      <dsp:nvSpPr>
        <dsp:cNvPr id="0" name=""/>
        <dsp:cNvSpPr/>
      </dsp:nvSpPr>
      <dsp:spPr>
        <a:xfrm>
          <a:off x="752505" y="430715"/>
          <a:ext cx="3432113" cy="3432113"/>
        </a:xfrm>
        <a:custGeom>
          <a:avLst/>
          <a:gdLst/>
          <a:ahLst/>
          <a:cxnLst/>
          <a:rect l="0" t="0" r="0" b="0"/>
          <a:pathLst>
            <a:path>
              <a:moveTo>
                <a:pt x="286841" y="2665896"/>
              </a:moveTo>
              <a:arcTo wR="1716056" hR="1716056" stAng="8783546" swAng="2196777"/>
            </a:path>
          </a:pathLst>
        </a:custGeom>
        <a:noFill/>
        <a:ln w="12700"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3D2675A-7FBA-6B4C-B914-376AD3FEC65B}">
      <dsp:nvSpPr>
        <dsp:cNvPr id="0" name=""/>
        <dsp:cNvSpPr/>
      </dsp:nvSpPr>
      <dsp:spPr>
        <a:xfrm>
          <a:off x="175962" y="1187134"/>
          <a:ext cx="1321066" cy="858693"/>
        </a:xfrm>
        <a:prstGeom prst="roundRect">
          <a:avLst/>
        </a:prstGeom>
        <a:gradFill rotWithShape="0">
          <a:gsLst>
            <a:gs pos="0">
              <a:schemeClr val="accent6">
                <a:hueOff val="0"/>
                <a:satOff val="0"/>
                <a:lumOff val="0"/>
                <a:alphaOff val="0"/>
                <a:shade val="85000"/>
                <a:satMod val="130000"/>
              </a:schemeClr>
            </a:gs>
            <a:gs pos="34000">
              <a:schemeClr val="accent6">
                <a:hueOff val="0"/>
                <a:satOff val="0"/>
                <a:lumOff val="0"/>
                <a:alphaOff val="0"/>
                <a:shade val="87000"/>
                <a:satMod val="125000"/>
              </a:schemeClr>
            </a:gs>
            <a:gs pos="70000">
              <a:schemeClr val="accent6">
                <a:hueOff val="0"/>
                <a:satOff val="0"/>
                <a:lumOff val="0"/>
                <a:alphaOff val="0"/>
                <a:tint val="100000"/>
                <a:shade val="90000"/>
                <a:satMod val="130000"/>
              </a:schemeClr>
            </a:gs>
            <a:gs pos="100000">
              <a:schemeClr val="accent6">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Pastor</a:t>
          </a:r>
          <a:endParaRPr lang="en-US" sz="1800" kern="1200" dirty="0"/>
        </a:p>
      </dsp:txBody>
      <dsp:txXfrm>
        <a:off x="217880" y="1229052"/>
        <a:ext cx="1237230" cy="774857"/>
      </dsp:txXfrm>
    </dsp:sp>
    <dsp:sp modelId="{5B3E11DF-50A7-4249-8F6F-C19A0ED1B495}">
      <dsp:nvSpPr>
        <dsp:cNvPr id="0" name=""/>
        <dsp:cNvSpPr/>
      </dsp:nvSpPr>
      <dsp:spPr>
        <a:xfrm>
          <a:off x="752505" y="430715"/>
          <a:ext cx="3432113" cy="3432113"/>
        </a:xfrm>
        <a:custGeom>
          <a:avLst/>
          <a:gdLst/>
          <a:ahLst/>
          <a:cxnLst/>
          <a:rect l="0" t="0" r="0" b="0"/>
          <a:pathLst>
            <a:path>
              <a:moveTo>
                <a:pt x="298934" y="748268"/>
              </a:moveTo>
              <a:arcTo wR="1716056" hR="1716056" stAng="12859809" swAng="1962154"/>
            </a:path>
          </a:pathLst>
        </a:custGeom>
        <a:noFill/>
        <a:ln w="12700" cap="flat" cmpd="sng" algn="ctr">
          <a:solidFill>
            <a:schemeClr val="accent6">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55A4A9-6745-A746-8066-47A80F24B00D}">
      <dsp:nvSpPr>
        <dsp:cNvPr id="0" name=""/>
        <dsp:cNvSpPr/>
      </dsp:nvSpPr>
      <dsp:spPr>
        <a:xfrm>
          <a:off x="5567076" y="2693352"/>
          <a:ext cx="1956641" cy="1267459"/>
        </a:xfrm>
        <a:prstGeom prst="roundRect">
          <a:avLst>
            <a:gd name="adj" fmla="val 10000"/>
          </a:avLst>
        </a:prstGeom>
        <a:solidFill>
          <a:schemeClr val="lt1">
            <a:alpha val="90000"/>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171450" lvl="1" indent="-171450" algn="l" defTabSz="800100">
            <a:lnSpc>
              <a:spcPct val="90000"/>
            </a:lnSpc>
            <a:spcBef>
              <a:spcPct val="0"/>
            </a:spcBef>
            <a:spcAft>
              <a:spcPct val="15000"/>
            </a:spcAft>
            <a:buChar char="•"/>
          </a:pPr>
          <a:r>
            <a:rPr lang="en-US" sz="1800" b="0" i="0" kern="1200" dirty="0" smtClean="0">
              <a:latin typeface="Verdana Regular" charset="0"/>
              <a:ea typeface="Verdana Regular" charset="0"/>
              <a:cs typeface="Verdana Regular" charset="0"/>
            </a:rPr>
            <a:t>Talk to others </a:t>
          </a:r>
          <a:endParaRPr lang="en-US" sz="1800" b="0" i="0" kern="1200" dirty="0">
            <a:latin typeface="Verdana Regular" charset="0"/>
            <a:ea typeface="Verdana Regular" charset="0"/>
            <a:cs typeface="Verdana Regular" charset="0"/>
          </a:endParaRPr>
        </a:p>
      </dsp:txBody>
      <dsp:txXfrm>
        <a:off x="6181910" y="3038059"/>
        <a:ext cx="1313964" cy="894910"/>
      </dsp:txXfrm>
    </dsp:sp>
    <dsp:sp modelId="{47BE1C8C-45AE-A243-9CED-E8CA8CC29A55}">
      <dsp:nvSpPr>
        <dsp:cNvPr id="0" name=""/>
        <dsp:cNvSpPr/>
      </dsp:nvSpPr>
      <dsp:spPr>
        <a:xfrm>
          <a:off x="2374661" y="2693352"/>
          <a:ext cx="1956641" cy="1267459"/>
        </a:xfrm>
        <a:prstGeom prst="roundRect">
          <a:avLst>
            <a:gd name="adj" fmla="val 10000"/>
          </a:avLst>
        </a:prstGeom>
        <a:solidFill>
          <a:schemeClr val="lt1">
            <a:alpha val="90000"/>
            <a:hueOff val="0"/>
            <a:satOff val="0"/>
            <a:lumOff val="0"/>
            <a:alphaOff val="0"/>
          </a:schemeClr>
        </a:solidFill>
        <a:ln w="1587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171450" lvl="1" indent="-171450" algn="l" defTabSz="800100">
            <a:lnSpc>
              <a:spcPct val="90000"/>
            </a:lnSpc>
            <a:spcBef>
              <a:spcPct val="0"/>
            </a:spcBef>
            <a:spcAft>
              <a:spcPct val="15000"/>
            </a:spcAft>
            <a:buChar char="•"/>
          </a:pPr>
          <a:r>
            <a:rPr lang="en-US" sz="1800" b="0" i="0" kern="1200" dirty="0" smtClean="0">
              <a:latin typeface="Verdana Regular" charset="0"/>
              <a:ea typeface="Verdana Regular" charset="0"/>
              <a:cs typeface="Verdana Regular" charset="0"/>
            </a:rPr>
            <a:t>Do not listen</a:t>
          </a:r>
          <a:endParaRPr lang="en-US" sz="1800" b="0" i="0" kern="1200" dirty="0">
            <a:latin typeface="Verdana Regular" charset="0"/>
            <a:ea typeface="Verdana Regular" charset="0"/>
            <a:cs typeface="Verdana Regular" charset="0"/>
          </a:endParaRPr>
        </a:p>
      </dsp:txBody>
      <dsp:txXfrm>
        <a:off x="2402503" y="3038059"/>
        <a:ext cx="1313964" cy="894910"/>
      </dsp:txXfrm>
    </dsp:sp>
    <dsp:sp modelId="{287F3FE6-4DA1-5B46-BD74-4EC43721C180}">
      <dsp:nvSpPr>
        <dsp:cNvPr id="0" name=""/>
        <dsp:cNvSpPr/>
      </dsp:nvSpPr>
      <dsp:spPr>
        <a:xfrm>
          <a:off x="5567076" y="0"/>
          <a:ext cx="1956641" cy="1267459"/>
        </a:xfrm>
        <a:prstGeom prst="roundRect">
          <a:avLst>
            <a:gd name="adj" fmla="val 10000"/>
          </a:avLst>
        </a:prstGeom>
        <a:solidFill>
          <a:schemeClr val="lt1">
            <a:alpha val="90000"/>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171450" lvl="1" indent="-171450" algn="l" defTabSz="800100">
            <a:lnSpc>
              <a:spcPct val="90000"/>
            </a:lnSpc>
            <a:spcBef>
              <a:spcPct val="0"/>
            </a:spcBef>
            <a:spcAft>
              <a:spcPct val="15000"/>
            </a:spcAft>
            <a:buChar char="•"/>
          </a:pPr>
          <a:r>
            <a:rPr lang="en-US" sz="1800" b="0" i="0" kern="1200" dirty="0" smtClean="0">
              <a:latin typeface="Verdana Regular" charset="0"/>
              <a:ea typeface="Verdana Regular" charset="0"/>
              <a:cs typeface="Verdana Regular" charset="0"/>
            </a:rPr>
            <a:t>Share and read</a:t>
          </a:r>
          <a:endParaRPr lang="en-US" sz="1800" b="0" i="0" kern="1200" dirty="0">
            <a:latin typeface="Verdana Regular" charset="0"/>
            <a:ea typeface="Verdana Regular" charset="0"/>
            <a:cs typeface="Verdana Regular" charset="0"/>
          </a:endParaRPr>
        </a:p>
      </dsp:txBody>
      <dsp:txXfrm>
        <a:off x="6181910" y="27842"/>
        <a:ext cx="1313964" cy="894910"/>
      </dsp:txXfrm>
    </dsp:sp>
    <dsp:sp modelId="{516B75E2-D758-8B41-A0B6-8E2CC12F9FDB}">
      <dsp:nvSpPr>
        <dsp:cNvPr id="0" name=""/>
        <dsp:cNvSpPr/>
      </dsp:nvSpPr>
      <dsp:spPr>
        <a:xfrm>
          <a:off x="2362139" y="0"/>
          <a:ext cx="1956641" cy="1267459"/>
        </a:xfrm>
        <a:prstGeom prst="roundRect">
          <a:avLst>
            <a:gd name="adj" fmla="val 10000"/>
          </a:avLst>
        </a:prstGeom>
        <a:solidFill>
          <a:schemeClr val="lt1">
            <a:alpha val="9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171450" lvl="1" indent="-171450" algn="l" defTabSz="800100">
            <a:lnSpc>
              <a:spcPct val="90000"/>
            </a:lnSpc>
            <a:spcBef>
              <a:spcPct val="0"/>
            </a:spcBef>
            <a:spcAft>
              <a:spcPct val="15000"/>
            </a:spcAft>
            <a:buChar char="•"/>
          </a:pPr>
          <a:r>
            <a:rPr lang="en-US" sz="1800" b="0" i="0" kern="1200" dirty="0" smtClean="0">
              <a:latin typeface="Verdana Regular" charset="0"/>
              <a:ea typeface="Verdana Regular" charset="0"/>
              <a:cs typeface="Verdana Regular" charset="0"/>
            </a:rPr>
            <a:t>Start a church</a:t>
          </a:r>
          <a:endParaRPr lang="en-US" sz="1800" b="0" i="0" kern="1200" dirty="0">
            <a:latin typeface="Verdana Regular" charset="0"/>
            <a:ea typeface="Verdana Regular" charset="0"/>
            <a:cs typeface="Verdana Regular" charset="0"/>
          </a:endParaRPr>
        </a:p>
      </dsp:txBody>
      <dsp:txXfrm>
        <a:off x="2389981" y="27842"/>
        <a:ext cx="1313964" cy="894910"/>
      </dsp:txXfrm>
    </dsp:sp>
    <dsp:sp modelId="{CADBDA73-9664-1841-955C-D8FB47EE641B}">
      <dsp:nvSpPr>
        <dsp:cNvPr id="0" name=""/>
        <dsp:cNvSpPr/>
      </dsp:nvSpPr>
      <dsp:spPr>
        <a:xfrm>
          <a:off x="3194549" y="225766"/>
          <a:ext cx="1715031" cy="1715031"/>
        </a:xfrm>
        <a:prstGeom prst="pieWedge">
          <a:avLst/>
        </a:prstGeom>
        <a:solidFill>
          <a:schemeClr val="accent1"/>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1800" b="1" i="0" kern="1200" dirty="0" smtClean="0">
              <a:latin typeface="Verdana Bold" charset="0"/>
              <a:ea typeface="Verdana Bold" charset="0"/>
              <a:cs typeface="Verdana Bold" charset="0"/>
            </a:rPr>
            <a:t>Wow!!!</a:t>
          </a:r>
          <a:endParaRPr lang="en-US" sz="1800" b="1" i="0" kern="1200" dirty="0">
            <a:latin typeface="Verdana Bold" charset="0"/>
            <a:ea typeface="Verdana Bold" charset="0"/>
            <a:cs typeface="Verdana Bold" charset="0"/>
          </a:endParaRPr>
        </a:p>
      </dsp:txBody>
      <dsp:txXfrm>
        <a:off x="3696870" y="728087"/>
        <a:ext cx="1212710" cy="1212710"/>
      </dsp:txXfrm>
    </dsp:sp>
    <dsp:sp modelId="{F695675C-F035-3E49-B718-9E97A7FC3487}">
      <dsp:nvSpPr>
        <dsp:cNvPr id="0" name=""/>
        <dsp:cNvSpPr/>
      </dsp:nvSpPr>
      <dsp:spPr>
        <a:xfrm rot="5400000">
          <a:off x="4953382" y="225766"/>
          <a:ext cx="1715031" cy="1715031"/>
        </a:xfrm>
        <a:prstGeom prst="pieWedge">
          <a:avLst/>
        </a:prstGeom>
        <a:solidFill>
          <a:schemeClr val="accent2"/>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1800" b="1" i="0" kern="1200" dirty="0" smtClean="0">
              <a:latin typeface="Verdana Bold" charset="0"/>
              <a:ea typeface="Verdana Bold" charset="0"/>
              <a:cs typeface="Verdana Bold" charset="0"/>
            </a:rPr>
            <a:t>Saved</a:t>
          </a:r>
          <a:endParaRPr lang="en-US" sz="1800" b="1" i="0" kern="1200" dirty="0">
            <a:latin typeface="Verdana Bold" charset="0"/>
            <a:ea typeface="Verdana Bold" charset="0"/>
            <a:cs typeface="Verdana Bold" charset="0"/>
          </a:endParaRPr>
        </a:p>
      </dsp:txBody>
      <dsp:txXfrm rot="-5400000">
        <a:off x="4953382" y="728087"/>
        <a:ext cx="1212710" cy="1212710"/>
      </dsp:txXfrm>
    </dsp:sp>
    <dsp:sp modelId="{160ACC77-3685-FF48-ADE2-E5777F66AB9E}">
      <dsp:nvSpPr>
        <dsp:cNvPr id="0" name=""/>
        <dsp:cNvSpPr/>
      </dsp:nvSpPr>
      <dsp:spPr>
        <a:xfrm rot="10800000">
          <a:off x="4950689" y="1981906"/>
          <a:ext cx="1715031" cy="1715031"/>
        </a:xfrm>
        <a:prstGeom prst="pieWedge">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1800" b="1" i="0" kern="1200" dirty="0" smtClean="0">
              <a:latin typeface="Verdana Bold" charset="0"/>
              <a:ea typeface="Verdana Bold" charset="0"/>
              <a:cs typeface="Verdana Bold" charset="0"/>
            </a:rPr>
            <a:t>Helped</a:t>
          </a:r>
          <a:endParaRPr lang="en-US" sz="1800" b="1" i="0" kern="1200" dirty="0">
            <a:latin typeface="Verdana Bold" charset="0"/>
            <a:ea typeface="Verdana Bold" charset="0"/>
            <a:cs typeface="Verdana Bold" charset="0"/>
          </a:endParaRPr>
        </a:p>
      </dsp:txBody>
      <dsp:txXfrm rot="10800000">
        <a:off x="4950689" y="1981906"/>
        <a:ext cx="1212710" cy="1212710"/>
      </dsp:txXfrm>
    </dsp:sp>
    <dsp:sp modelId="{146F78A3-470A-4D41-B632-3671F21CDD66}">
      <dsp:nvSpPr>
        <dsp:cNvPr id="0" name=""/>
        <dsp:cNvSpPr/>
      </dsp:nvSpPr>
      <dsp:spPr>
        <a:xfrm rot="16200000">
          <a:off x="3194549" y="1981906"/>
          <a:ext cx="1715031" cy="1715031"/>
        </a:xfrm>
        <a:prstGeom prst="pieWedge">
          <a:avLst/>
        </a:prstGeom>
        <a:solidFill>
          <a:schemeClr val="accent3"/>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1800" b="1" i="0" kern="1200" dirty="0" smtClean="0">
              <a:latin typeface="Verdana Bold" charset="0"/>
              <a:ea typeface="Verdana Bold" charset="0"/>
              <a:cs typeface="Verdana Bold" charset="0"/>
            </a:rPr>
            <a:t>Judged</a:t>
          </a:r>
          <a:endParaRPr lang="en-US" sz="1800" b="1" i="0" kern="1200" dirty="0">
            <a:latin typeface="Verdana Bold" charset="0"/>
            <a:ea typeface="Verdana Bold" charset="0"/>
            <a:cs typeface="Verdana Bold" charset="0"/>
          </a:endParaRPr>
        </a:p>
      </dsp:txBody>
      <dsp:txXfrm rot="5400000">
        <a:off x="3696870" y="1981906"/>
        <a:ext cx="1212710" cy="1212710"/>
      </dsp:txXfrm>
    </dsp:sp>
    <dsp:sp modelId="{F79EC3B1-B402-4D48-AD89-E1F7F8CD0D92}">
      <dsp:nvSpPr>
        <dsp:cNvPr id="0" name=""/>
        <dsp:cNvSpPr/>
      </dsp:nvSpPr>
      <dsp:spPr>
        <a:xfrm>
          <a:off x="4653118" y="1623932"/>
          <a:ext cx="592141" cy="514905"/>
        </a:xfrm>
        <a:prstGeom prst="circularArrow">
          <a:avLst/>
        </a:prstGeom>
        <a:solidFill>
          <a:schemeClr val="accent2">
            <a:tint val="4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E81D96A-86DF-2049-8C66-C2FB81020194}">
      <dsp:nvSpPr>
        <dsp:cNvPr id="0" name=""/>
        <dsp:cNvSpPr/>
      </dsp:nvSpPr>
      <dsp:spPr>
        <a:xfrm rot="10800000">
          <a:off x="4653118" y="1821973"/>
          <a:ext cx="592141" cy="514905"/>
        </a:xfrm>
        <a:prstGeom prst="circularArrow">
          <a:avLst/>
        </a:prstGeom>
        <a:solidFill>
          <a:schemeClr val="accent2">
            <a:tint val="4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2.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3.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4.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smtClean="0"/>
              <a:t>The Mind and Soul Foundation</a:t>
            </a:r>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CB814C1-F834-C143-8BC1-14C16086C6B8}" type="datetime4">
              <a:rPr lang="en-NZ" smtClean="0"/>
              <a:t>13 September 2017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smtClean="0"/>
              <a:t>mindandsoulfoundation.org</a:t>
            </a:r>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EF465BE-574F-B940-8D08-F5FE5E76AF23}" type="slidenum">
              <a:rPr lang="en-US" smtClean="0"/>
              <a:t>‹#›</a:t>
            </a:fld>
            <a:endParaRPr lang="en-US"/>
          </a:p>
        </p:txBody>
      </p:sp>
    </p:spTree>
    <p:extLst>
      <p:ext uri="{BB962C8B-B14F-4D97-AF65-F5344CB8AC3E}">
        <p14:creationId xmlns:p14="http://schemas.microsoft.com/office/powerpoint/2010/main" val="102680594"/>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smtClean="0"/>
              <a:t>The Mind and Soul Foundation</a:t>
            </a: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52EE81-4790-BB46-BCBF-20ABACC2242F}" type="datetime4">
              <a:rPr lang="en-NZ" smtClean="0"/>
              <a:t>13 September 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US" smtClean="0"/>
              <a:t>mindandsoulfoundation.org</a:t>
            </a: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F32426-F4E1-2247-9715-40562938E3FD}" type="slidenum">
              <a:rPr lang="en-US" smtClean="0"/>
              <a:t>‹#›</a:t>
            </a:fld>
            <a:endParaRPr lang="en-US"/>
          </a:p>
        </p:txBody>
      </p:sp>
    </p:spTree>
    <p:extLst>
      <p:ext uri="{BB962C8B-B14F-4D97-AF65-F5344CB8AC3E}">
        <p14:creationId xmlns:p14="http://schemas.microsoft.com/office/powerpoint/2010/main" val="9034551"/>
      </p:ext>
    </p:extLst>
  </p:cSld>
  <p:clrMap bg1="lt1" tx1="dk1" bg2="lt2" tx2="dk2" accent1="accent1" accent2="accent2" accent3="accent3" accent4="accent4" accent5="accent5" accent6="accent6" hlink="hlink" folHlink="folHlink"/>
  <p:hf/>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 use these slides to form the basis of a talk in your church/group. Remember that you do not need to be an expert</a:t>
            </a:r>
            <a:r>
              <a:rPr lang="en-US" baseline="0" dirty="0" smtClean="0"/>
              <a:t>, so allowing people to discus things in groups can be a good way to deal with questions </a:t>
            </a:r>
            <a:r>
              <a:rPr lang="mr-IN" baseline="0" dirty="0" smtClean="0"/>
              <a:t>–</a:t>
            </a:r>
            <a:r>
              <a:rPr lang="en-US" baseline="0" dirty="0" smtClean="0"/>
              <a:t> or you can direct people to the Mind and Soul Foundation website.</a:t>
            </a:r>
          </a:p>
          <a:p>
            <a:endParaRPr lang="en-US" baseline="0" dirty="0" smtClean="0"/>
          </a:p>
          <a:p>
            <a:r>
              <a:rPr lang="en-US" baseline="0" dirty="0" smtClean="0"/>
              <a:t>For each slide, text here [in the speakers notes] will help you with things to say for each slide. </a:t>
            </a:r>
          </a:p>
          <a:p>
            <a:endParaRPr lang="en-US" baseline="0" dirty="0" smtClean="0"/>
          </a:p>
          <a:p>
            <a:r>
              <a:rPr lang="en-US" baseline="0" dirty="0" smtClean="0"/>
              <a:t>We also have a range of videos you can download from our </a:t>
            </a:r>
            <a:r>
              <a:rPr lang="en-US" baseline="0" dirty="0" err="1" smtClean="0"/>
              <a:t>vimeo</a:t>
            </a:r>
            <a:r>
              <a:rPr lang="en-US" baseline="0" dirty="0" smtClean="0"/>
              <a:t> webpage to spice up your talk </a:t>
            </a:r>
            <a:r>
              <a:rPr lang="mr-IN" baseline="0" dirty="0" smtClean="0"/>
              <a:t>–</a:t>
            </a:r>
            <a:r>
              <a:rPr lang="en-US" baseline="0" dirty="0" smtClean="0"/>
              <a:t> see </a:t>
            </a:r>
            <a:r>
              <a:rPr lang="en-US" baseline="0" dirty="0" err="1" smtClean="0"/>
              <a:t>www.vimeo.com</a:t>
            </a:r>
            <a:r>
              <a:rPr lang="en-US" baseline="0" dirty="0" smtClean="0"/>
              <a:t>/</a:t>
            </a:r>
            <a:r>
              <a:rPr lang="en-US" baseline="0" dirty="0" err="1" smtClean="0"/>
              <a:t>mindandsoul</a:t>
            </a:r>
            <a:r>
              <a:rPr lang="en-US" baseline="0" dirty="0" smtClean="0"/>
              <a:t>. We’ve not embedded any videos in </a:t>
            </a:r>
            <a:r>
              <a:rPr lang="en-US" baseline="0" dirty="0" err="1" smtClean="0"/>
              <a:t>thses</a:t>
            </a:r>
            <a:r>
              <a:rPr lang="en-US" baseline="0" dirty="0" smtClean="0"/>
              <a:t> slides as this makes for very large files and can cause technical difficulties. </a:t>
            </a:r>
            <a:endParaRPr lang="en-US" dirty="0"/>
          </a:p>
        </p:txBody>
      </p:sp>
      <p:sp>
        <p:nvSpPr>
          <p:cNvPr id="4" name="Header Placeholder 3"/>
          <p:cNvSpPr>
            <a:spLocks noGrp="1"/>
          </p:cNvSpPr>
          <p:nvPr>
            <p:ph type="hdr" sz="quarter" idx="10"/>
          </p:nvPr>
        </p:nvSpPr>
        <p:spPr/>
        <p:txBody>
          <a:bodyPr/>
          <a:lstStyle/>
          <a:p>
            <a:r>
              <a:rPr lang="en-US" smtClean="0"/>
              <a:t>The Mind and Soul Foundation</a:t>
            </a:r>
            <a:endParaRPr lang="en-US"/>
          </a:p>
        </p:txBody>
      </p:sp>
      <p:sp>
        <p:nvSpPr>
          <p:cNvPr id="5" name="Date Placeholder 4"/>
          <p:cNvSpPr>
            <a:spLocks noGrp="1"/>
          </p:cNvSpPr>
          <p:nvPr>
            <p:ph type="dt" idx="11"/>
          </p:nvPr>
        </p:nvSpPr>
        <p:spPr/>
        <p:txBody>
          <a:bodyPr/>
          <a:lstStyle/>
          <a:p>
            <a:fld id="{0D52EE81-4790-BB46-BCBF-20ABACC2242F}" type="datetime4">
              <a:rPr lang="en-NZ" smtClean="0"/>
              <a:t>13 September 2017</a:t>
            </a:fld>
            <a:endParaRPr lang="en-US"/>
          </a:p>
        </p:txBody>
      </p:sp>
      <p:sp>
        <p:nvSpPr>
          <p:cNvPr id="6" name="Footer Placeholder 5"/>
          <p:cNvSpPr>
            <a:spLocks noGrp="1"/>
          </p:cNvSpPr>
          <p:nvPr>
            <p:ph type="ftr" sz="quarter" idx="12"/>
          </p:nvPr>
        </p:nvSpPr>
        <p:spPr/>
        <p:txBody>
          <a:bodyPr/>
          <a:lstStyle/>
          <a:p>
            <a:r>
              <a:rPr lang="en-US" smtClean="0"/>
              <a:t>mindandsoulfoundation.org</a:t>
            </a:r>
            <a:endParaRPr lang="en-US"/>
          </a:p>
        </p:txBody>
      </p:sp>
      <p:sp>
        <p:nvSpPr>
          <p:cNvPr id="7" name="Slide Number Placeholder 6"/>
          <p:cNvSpPr>
            <a:spLocks noGrp="1"/>
          </p:cNvSpPr>
          <p:nvPr>
            <p:ph type="sldNum" sz="quarter" idx="13"/>
          </p:nvPr>
        </p:nvSpPr>
        <p:spPr/>
        <p:txBody>
          <a:bodyPr/>
          <a:lstStyle/>
          <a:p>
            <a:fld id="{F3F32426-F4E1-2247-9715-40562938E3FD}" type="slidenum">
              <a:rPr lang="en-US" smtClean="0"/>
              <a:t>1</a:t>
            </a:fld>
            <a:endParaRPr lang="en-US"/>
          </a:p>
        </p:txBody>
      </p:sp>
    </p:spTree>
    <p:extLst>
      <p:ext uri="{BB962C8B-B14F-4D97-AF65-F5344CB8AC3E}">
        <p14:creationId xmlns:p14="http://schemas.microsoft.com/office/powerpoint/2010/main" val="14533796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don’t like history, turn away. However, understanding where we have come from can help us understand where we are now and stop us making the same mistakes again. Its part of the education we provide </a:t>
            </a:r>
            <a:r>
              <a:rPr lang="mr-IN" dirty="0" smtClean="0"/>
              <a:t>–</a:t>
            </a:r>
            <a:r>
              <a:rPr lang="en-US" dirty="0" smtClean="0"/>
              <a:t> to see the bigger picture and see how we got into the position where we think everything can be fixed by medication/therapy/community/prayer</a:t>
            </a:r>
            <a:r>
              <a:rPr lang="en-US" baseline="0" dirty="0" smtClean="0"/>
              <a:t> [please delete as appropriate</a:t>
            </a:r>
            <a:r>
              <a:rPr lang="mr-IN" baseline="0" dirty="0" smtClean="0"/>
              <a:t>…</a:t>
            </a:r>
            <a:r>
              <a:rPr lang="en-GB" baseline="0" dirty="0" smtClean="0"/>
              <a:t>]</a:t>
            </a:r>
            <a:endParaRPr lang="en-US" dirty="0" smtClean="0"/>
          </a:p>
          <a:p>
            <a:endParaRPr lang="en-US" dirty="0" smtClean="0"/>
          </a:p>
          <a:p>
            <a:r>
              <a:rPr lang="en-US" dirty="0" smtClean="0"/>
              <a:t>Until 1536, almost all healthcare [including mental health care] was delivered by religious institutions. The oldest psychiatric hospital in the UK, the </a:t>
            </a:r>
            <a:r>
              <a:rPr lang="en-US" dirty="0" err="1" smtClean="0"/>
              <a:t>Bethlem</a:t>
            </a:r>
            <a:r>
              <a:rPr lang="en-US" dirty="0" smtClean="0"/>
              <a:t> (Bedlam) Hospital) was founded by nuns in</a:t>
            </a:r>
            <a:r>
              <a:rPr lang="en-US" baseline="0" dirty="0" smtClean="0"/>
              <a:t> the 12</a:t>
            </a:r>
            <a:r>
              <a:rPr lang="en-US" baseline="30000" dirty="0" smtClean="0"/>
              <a:t>th</a:t>
            </a:r>
            <a:r>
              <a:rPr lang="en-US" baseline="0" dirty="0" smtClean="0"/>
              <a:t> century.</a:t>
            </a:r>
          </a:p>
          <a:p>
            <a:endParaRPr lang="en-US" baseline="0" dirty="0" smtClean="0"/>
          </a:p>
          <a:p>
            <a:r>
              <a:rPr lang="en-US" baseline="0" dirty="0" smtClean="0"/>
              <a:t>When Henry VIII had his big battle with Rome and destroyed almost all the monasteries, he also destroyed most of the countries hospitals [and also schools]. Over the following years, healthcare became established outside of the church, doctors began to form colleges of physicians and surgeons and ’secular’ hospitals were built [though most were founded and funded by people of faith].</a:t>
            </a:r>
          </a:p>
          <a:p>
            <a:endParaRPr lang="en-US" dirty="0" smtClean="0"/>
          </a:p>
          <a:p>
            <a:r>
              <a:rPr lang="en-US" dirty="0" smtClean="0"/>
              <a:t>Mental illness, however, remained the domain of the church with most mental illness seen as being spiritual in cause. This was challenged when, in 1788, King George III</a:t>
            </a:r>
            <a:r>
              <a:rPr lang="en-US" baseline="0" dirty="0" smtClean="0"/>
              <a:t> became psychotic due to a condition called </a:t>
            </a:r>
            <a:r>
              <a:rPr lang="en-US" dirty="0" smtClean="0"/>
              <a:t>Acute Porphyria [picture above of Nigel Hawthorne from a</a:t>
            </a:r>
            <a:r>
              <a:rPr lang="en-US" baseline="0" dirty="0" smtClean="0"/>
              <a:t> film about this]. The doctors </a:t>
            </a:r>
            <a:r>
              <a:rPr lang="en-US" baseline="0" dirty="0" err="1" smtClean="0"/>
              <a:t>couldn</a:t>
            </a:r>
            <a:r>
              <a:rPr lang="mr-IN" baseline="0" dirty="0" smtClean="0"/>
              <a:t>’</a:t>
            </a:r>
            <a:r>
              <a:rPr lang="en-US" baseline="0" dirty="0" smtClean="0"/>
              <a:t>t cure him and, as the head of the Church of England, your average priest ran a mile rather than try and ‘heal’ his boss. So a ‘psychiatrist’ arrived </a:t>
            </a:r>
            <a:r>
              <a:rPr lang="mr-IN" baseline="0" dirty="0" smtClean="0"/>
              <a:t>–</a:t>
            </a:r>
            <a:r>
              <a:rPr lang="en-US" baseline="0" dirty="0" smtClean="0"/>
              <a:t> in the form of a </a:t>
            </a:r>
            <a:r>
              <a:rPr lang="en-US" baseline="0" dirty="0" err="1" smtClean="0"/>
              <a:t>behavioural</a:t>
            </a:r>
            <a:r>
              <a:rPr lang="en-US" baseline="0" dirty="0" smtClean="0"/>
              <a:t> therapist </a:t>
            </a:r>
            <a:r>
              <a:rPr lang="mr-IN" baseline="0" dirty="0" smtClean="0"/>
              <a:t>–</a:t>
            </a:r>
            <a:r>
              <a:rPr lang="en-US" baseline="0" dirty="0" smtClean="0"/>
              <a:t> who cured the king with psychology and a protestant work ethic. Techniques have changed since, but this episode permissioned doctors to start treating mental illness, and to do so in hospitals and therapeutic communities. </a:t>
            </a:r>
            <a:endParaRPr lang="en-US" dirty="0" smtClean="0"/>
          </a:p>
          <a:p>
            <a:endParaRPr lang="en-US" dirty="0"/>
          </a:p>
        </p:txBody>
      </p:sp>
      <p:sp>
        <p:nvSpPr>
          <p:cNvPr id="4" name="Header Placeholder 3"/>
          <p:cNvSpPr>
            <a:spLocks noGrp="1"/>
          </p:cNvSpPr>
          <p:nvPr>
            <p:ph type="hdr" sz="quarter" idx="10"/>
          </p:nvPr>
        </p:nvSpPr>
        <p:spPr/>
        <p:txBody>
          <a:bodyPr/>
          <a:lstStyle/>
          <a:p>
            <a:r>
              <a:rPr lang="en-US" smtClean="0"/>
              <a:t>The Mind and Soul Foundation</a:t>
            </a:r>
            <a:endParaRPr lang="en-US"/>
          </a:p>
        </p:txBody>
      </p:sp>
      <p:sp>
        <p:nvSpPr>
          <p:cNvPr id="5" name="Date Placeholder 4"/>
          <p:cNvSpPr>
            <a:spLocks noGrp="1"/>
          </p:cNvSpPr>
          <p:nvPr>
            <p:ph type="dt" idx="11"/>
          </p:nvPr>
        </p:nvSpPr>
        <p:spPr/>
        <p:txBody>
          <a:bodyPr/>
          <a:lstStyle/>
          <a:p>
            <a:fld id="{0D52EE81-4790-BB46-BCBF-20ABACC2242F}" type="datetime4">
              <a:rPr lang="en-NZ" smtClean="0"/>
              <a:t>13 September 2017</a:t>
            </a:fld>
            <a:endParaRPr lang="en-US"/>
          </a:p>
        </p:txBody>
      </p:sp>
      <p:sp>
        <p:nvSpPr>
          <p:cNvPr id="6" name="Footer Placeholder 5"/>
          <p:cNvSpPr>
            <a:spLocks noGrp="1"/>
          </p:cNvSpPr>
          <p:nvPr>
            <p:ph type="ftr" sz="quarter" idx="12"/>
          </p:nvPr>
        </p:nvSpPr>
        <p:spPr/>
        <p:txBody>
          <a:bodyPr/>
          <a:lstStyle/>
          <a:p>
            <a:r>
              <a:rPr lang="en-US" smtClean="0"/>
              <a:t>mindandsoulfoundation.org</a:t>
            </a:r>
            <a:endParaRPr lang="en-US"/>
          </a:p>
        </p:txBody>
      </p:sp>
      <p:sp>
        <p:nvSpPr>
          <p:cNvPr id="7" name="Slide Number Placeholder 6"/>
          <p:cNvSpPr>
            <a:spLocks noGrp="1"/>
          </p:cNvSpPr>
          <p:nvPr>
            <p:ph type="sldNum" sz="quarter" idx="13"/>
          </p:nvPr>
        </p:nvSpPr>
        <p:spPr/>
        <p:txBody>
          <a:bodyPr/>
          <a:lstStyle/>
          <a:p>
            <a:fld id="{F3F32426-F4E1-2247-9715-40562938E3FD}" type="slidenum">
              <a:rPr lang="en-US" smtClean="0"/>
              <a:t>10</a:t>
            </a:fld>
            <a:endParaRPr lang="en-US"/>
          </a:p>
        </p:txBody>
      </p:sp>
    </p:spTree>
    <p:extLst>
      <p:ext uri="{BB962C8B-B14F-4D97-AF65-F5344CB8AC3E}">
        <p14:creationId xmlns:p14="http://schemas.microsoft.com/office/powerpoint/2010/main" val="20525554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list was put together</a:t>
            </a:r>
            <a:r>
              <a:rPr lang="en-US" baseline="0" dirty="0" smtClean="0"/>
              <a:t> with our partners Livability, Through The Roof and Premier Lifeline. </a:t>
            </a:r>
          </a:p>
          <a:p>
            <a:endParaRPr lang="en-US" baseline="0" dirty="0" smtClean="0"/>
          </a:p>
          <a:p>
            <a:r>
              <a:rPr lang="en-US" baseline="0" dirty="0" smtClean="0"/>
              <a:t>Making your church mental health friendly is not that tricky, but it does need some thought. You don</a:t>
            </a:r>
            <a:r>
              <a:rPr lang="mr-IN" baseline="0" dirty="0" smtClean="0"/>
              <a:t>’</a:t>
            </a:r>
            <a:r>
              <a:rPr lang="en-US" baseline="0" dirty="0" smtClean="0"/>
              <a:t>t make a church physical-disability friendly by putting in some ramps and a hearing aid loop </a:t>
            </a:r>
            <a:r>
              <a:rPr lang="mr-IN" baseline="0" dirty="0" smtClean="0"/>
              <a:t>–</a:t>
            </a:r>
            <a:r>
              <a:rPr lang="en-US" baseline="0" dirty="0" smtClean="0"/>
              <a:t> instead it is a culture change to see all as equal and putting yourself in someone else’s shoes. Being mental health friendly is about thinking through these issues and finding out about local resources. Remember, some people may have both physical and mental health difficulties. </a:t>
            </a:r>
          </a:p>
          <a:p>
            <a:endParaRPr lang="en-US" baseline="0" dirty="0" smtClean="0"/>
          </a:p>
          <a:p>
            <a:r>
              <a:rPr lang="en-US" baseline="0" dirty="0" smtClean="0"/>
              <a:t>The text on this flight is quite small </a:t>
            </a:r>
            <a:r>
              <a:rPr lang="mr-IN" baseline="0" dirty="0" smtClean="0"/>
              <a:t>–</a:t>
            </a:r>
            <a:r>
              <a:rPr lang="en-US" baseline="0" dirty="0" smtClean="0"/>
              <a:t> you may find it helpful to print this slide off and get people to discuss it in small groups </a:t>
            </a:r>
            <a:r>
              <a:rPr lang="mr-IN" baseline="0" dirty="0" smtClean="0"/>
              <a:t>–</a:t>
            </a:r>
            <a:r>
              <a:rPr lang="en-US" baseline="0" dirty="0" smtClean="0"/>
              <a:t> </a:t>
            </a:r>
            <a:r>
              <a:rPr lang="en-US" baseline="0" dirty="0" err="1" smtClean="0"/>
              <a:t>eg</a:t>
            </a:r>
            <a:r>
              <a:rPr lang="en-US" baseline="0" dirty="0" smtClean="0"/>
              <a:t>, take one target per group and discuss how your church does against it. </a:t>
            </a:r>
            <a:endParaRPr lang="en-US" dirty="0"/>
          </a:p>
        </p:txBody>
      </p:sp>
      <p:sp>
        <p:nvSpPr>
          <p:cNvPr id="4" name="Header Placeholder 3"/>
          <p:cNvSpPr>
            <a:spLocks noGrp="1"/>
          </p:cNvSpPr>
          <p:nvPr>
            <p:ph type="hdr" sz="quarter" idx="10"/>
          </p:nvPr>
        </p:nvSpPr>
        <p:spPr/>
        <p:txBody>
          <a:bodyPr/>
          <a:lstStyle/>
          <a:p>
            <a:r>
              <a:rPr lang="en-US" smtClean="0"/>
              <a:t>The Mind and Soul Foundation</a:t>
            </a:r>
            <a:endParaRPr lang="en-US"/>
          </a:p>
        </p:txBody>
      </p:sp>
      <p:sp>
        <p:nvSpPr>
          <p:cNvPr id="5" name="Date Placeholder 4"/>
          <p:cNvSpPr>
            <a:spLocks noGrp="1"/>
          </p:cNvSpPr>
          <p:nvPr>
            <p:ph type="dt" idx="11"/>
          </p:nvPr>
        </p:nvSpPr>
        <p:spPr/>
        <p:txBody>
          <a:bodyPr/>
          <a:lstStyle/>
          <a:p>
            <a:fld id="{0D52EE81-4790-BB46-BCBF-20ABACC2242F}" type="datetime4">
              <a:rPr lang="en-NZ" smtClean="0"/>
              <a:t>13 September 2017</a:t>
            </a:fld>
            <a:endParaRPr lang="en-US"/>
          </a:p>
        </p:txBody>
      </p:sp>
      <p:sp>
        <p:nvSpPr>
          <p:cNvPr id="6" name="Footer Placeholder 5"/>
          <p:cNvSpPr>
            <a:spLocks noGrp="1"/>
          </p:cNvSpPr>
          <p:nvPr>
            <p:ph type="ftr" sz="quarter" idx="12"/>
          </p:nvPr>
        </p:nvSpPr>
        <p:spPr/>
        <p:txBody>
          <a:bodyPr/>
          <a:lstStyle/>
          <a:p>
            <a:r>
              <a:rPr lang="en-US" smtClean="0"/>
              <a:t>mindandsoulfoundation.org</a:t>
            </a:r>
            <a:endParaRPr lang="en-US"/>
          </a:p>
        </p:txBody>
      </p:sp>
      <p:sp>
        <p:nvSpPr>
          <p:cNvPr id="7" name="Slide Number Placeholder 6"/>
          <p:cNvSpPr>
            <a:spLocks noGrp="1"/>
          </p:cNvSpPr>
          <p:nvPr>
            <p:ph type="sldNum" sz="quarter" idx="13"/>
          </p:nvPr>
        </p:nvSpPr>
        <p:spPr/>
        <p:txBody>
          <a:bodyPr/>
          <a:lstStyle/>
          <a:p>
            <a:fld id="{F3F32426-F4E1-2247-9715-40562938E3FD}" type="slidenum">
              <a:rPr lang="en-US" smtClean="0"/>
              <a:t>11</a:t>
            </a:fld>
            <a:endParaRPr lang="en-US"/>
          </a:p>
        </p:txBody>
      </p:sp>
    </p:spTree>
    <p:extLst>
      <p:ext uri="{BB962C8B-B14F-4D97-AF65-F5344CB8AC3E}">
        <p14:creationId xmlns:p14="http://schemas.microsoft.com/office/powerpoint/2010/main" val="21327744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We can sometimes be impatient</a:t>
            </a:r>
            <a:r>
              <a:rPr lang="en-US" sz="1200" baseline="0" dirty="0" smtClean="0"/>
              <a:t> with people who struggle with their mental health. For example, after a great sermon or church service they may say “I struggle to think of God like that. I can see where the preacher is coming from, but its not something I find easy to believe.”</a:t>
            </a:r>
          </a:p>
          <a:p>
            <a:endParaRPr lang="en-US" sz="1200" baseline="0" dirty="0" smtClean="0"/>
          </a:p>
          <a:p>
            <a:r>
              <a:rPr lang="en-US" sz="1200" baseline="0" dirty="0" smtClean="0"/>
              <a:t>Imagine 100 people who hear a sermon on, say, John 3v16. Some [the blue quadrant[ will hear this and dash off to plant a church. Wow </a:t>
            </a:r>
            <a:r>
              <a:rPr lang="mr-IN" sz="1200" baseline="0" dirty="0" smtClean="0"/>
              <a:t>–</a:t>
            </a:r>
            <a:r>
              <a:rPr lang="en-US" sz="1200" baseline="0" dirty="0" smtClean="0"/>
              <a:t> but not the typical response! Others [the orange quadrant] will be the opposite </a:t>
            </a:r>
            <a:r>
              <a:rPr lang="mr-IN" sz="1200" baseline="0" dirty="0" smtClean="0"/>
              <a:t>–</a:t>
            </a:r>
            <a:r>
              <a:rPr lang="en-US" sz="1200" baseline="0" dirty="0" smtClean="0"/>
              <a:t> judged by this very same verse </a:t>
            </a:r>
            <a:r>
              <a:rPr lang="mr-IN" sz="1200" baseline="0" dirty="0" smtClean="0"/>
              <a:t>–</a:t>
            </a:r>
            <a:r>
              <a:rPr lang="en-US" sz="1200" baseline="0" dirty="0" smtClean="0"/>
              <a:t> and they have no intention of listening </a:t>
            </a:r>
            <a:r>
              <a:rPr lang="mr-IN" sz="1200" baseline="0" dirty="0" smtClean="0"/>
              <a:t>–</a:t>
            </a:r>
            <a:r>
              <a:rPr lang="en-US" sz="1200" baseline="0" dirty="0" smtClean="0"/>
              <a:t> either now or in the future. Most [the green quadrant] will get the message with the help of the everyday structures of the church </a:t>
            </a:r>
            <a:r>
              <a:rPr lang="mr-IN" sz="1200" baseline="0" dirty="0" smtClean="0"/>
              <a:t>–</a:t>
            </a:r>
            <a:r>
              <a:rPr lang="en-US" sz="1200" baseline="0" dirty="0" smtClean="0"/>
              <a:t> bible study, life group, reading books. But some [the grey quadrant] will need some more specialist 1-2-1 help </a:t>
            </a:r>
            <a:r>
              <a:rPr lang="mr-IN" sz="1200" baseline="0" dirty="0" smtClean="0"/>
              <a:t>–</a:t>
            </a:r>
            <a:r>
              <a:rPr lang="en-US" sz="1200" baseline="0" dirty="0" smtClean="0"/>
              <a:t> such as a counsellor, therapist or psychiatrist, and may also need medication or even hospital for a while. </a:t>
            </a:r>
          </a:p>
          <a:p>
            <a:endParaRPr lang="en-US" sz="1200" baseline="0" dirty="0" smtClean="0"/>
          </a:p>
          <a:p>
            <a:r>
              <a:rPr lang="en-US" sz="1200" baseline="0" dirty="0" smtClean="0"/>
              <a:t>It can be tempting to see the grey group as weak, but they get there in the end and [when they do] they probably have a richer faith than those who got it more easily. They just needed a different set of supports. And, lest we forget, it is God to saves, not us</a:t>
            </a:r>
            <a:r>
              <a:rPr lang="mr-IN" sz="1200" baseline="0" dirty="0" smtClean="0"/>
              <a:t>…</a:t>
            </a:r>
            <a:endParaRPr lang="en-GB" sz="1200" baseline="0" dirty="0" smtClean="0"/>
          </a:p>
          <a:p>
            <a:endParaRPr lang="en-GB" sz="1200" baseline="0" dirty="0" smtClean="0"/>
          </a:p>
          <a:p>
            <a:r>
              <a:rPr lang="en-GB" sz="1200" baseline="0" dirty="0" smtClean="0"/>
              <a:t>Also, don</a:t>
            </a:r>
            <a:r>
              <a:rPr lang="mr-IN" sz="1200" baseline="0" dirty="0" smtClean="0"/>
              <a:t>’</a:t>
            </a:r>
            <a:r>
              <a:rPr lang="en-GB" sz="1200" baseline="0" dirty="0" smtClean="0"/>
              <a:t>t underestimate the power of everyday pastoral work in the green group </a:t>
            </a:r>
            <a:r>
              <a:rPr lang="mr-IN" sz="1200" baseline="0" dirty="0" smtClean="0"/>
              <a:t>–</a:t>
            </a:r>
            <a:r>
              <a:rPr lang="en-GB" sz="1200" baseline="0" dirty="0" smtClean="0"/>
              <a:t> most churches do a good job of helping people with the ups and downs of life without the need for specialist support. And people with more chronic problems [who may also be seeing specialists] can find a lot of support from good Sunday services and small groups </a:t>
            </a:r>
            <a:r>
              <a:rPr lang="mr-IN" sz="1200" baseline="0" dirty="0" smtClean="0"/>
              <a:t>–</a:t>
            </a:r>
            <a:r>
              <a:rPr lang="en-GB" sz="1200" baseline="0" dirty="0" smtClean="0"/>
              <a:t> as long as those structures recognise that people do struggle over the long term.</a:t>
            </a:r>
            <a:endParaRPr lang="en-US" sz="1200" baseline="0" dirty="0" smtClean="0"/>
          </a:p>
        </p:txBody>
      </p:sp>
      <p:sp>
        <p:nvSpPr>
          <p:cNvPr id="4" name="Slide Number Placeholder 3"/>
          <p:cNvSpPr>
            <a:spLocks noGrp="1"/>
          </p:cNvSpPr>
          <p:nvPr>
            <p:ph type="sldNum" sz="quarter" idx="10"/>
          </p:nvPr>
        </p:nvSpPr>
        <p:spPr/>
        <p:txBody>
          <a:bodyPr/>
          <a:lstStyle/>
          <a:p>
            <a:fld id="{7B6C7397-D084-4248-8EBA-28B89933CA76}" type="slidenum">
              <a:rPr lang="en-US" smtClean="0"/>
              <a:pPr/>
              <a:t>12</a:t>
            </a:fld>
            <a:endParaRPr lang="en-US"/>
          </a:p>
        </p:txBody>
      </p:sp>
    </p:spTree>
    <p:extLst>
      <p:ext uri="{BB962C8B-B14F-4D97-AF65-F5344CB8AC3E}">
        <p14:creationId xmlns:p14="http://schemas.microsoft.com/office/powerpoint/2010/main" val="20579831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Mind and Soul website is massive, so [together with partners Livability</a:t>
            </a:r>
            <a:r>
              <a:rPr lang="en-US" baseline="0" dirty="0" smtClean="0"/>
              <a:t> and Premier Lifeline] we have created the ‘mental health access pack’ </a:t>
            </a:r>
            <a:r>
              <a:rPr lang="mr-IN" baseline="0" dirty="0" smtClean="0"/>
              <a:t>–</a:t>
            </a:r>
            <a:r>
              <a:rPr lang="en-US" baseline="0" dirty="0" smtClean="0"/>
              <a:t> a microsite with just 20 or so pages covering the most common conditions and issues churches will face.</a:t>
            </a:r>
          </a:p>
          <a:p>
            <a:endParaRPr lang="en-US" baseline="0" dirty="0" smtClean="0"/>
          </a:p>
          <a:p>
            <a:r>
              <a:rPr lang="en-US" baseline="0" dirty="0" smtClean="0"/>
              <a:t>Each article is specially written and checked by a team of theologians, pastors and mental health professionals. Links at the bottom of each article will direct you to further reading, testimonies or audio/video seminars </a:t>
            </a:r>
            <a:r>
              <a:rPr lang="mr-IN" baseline="0" dirty="0" smtClean="0"/>
              <a:t>–</a:t>
            </a:r>
            <a:r>
              <a:rPr lang="en-US" baseline="0" dirty="0" smtClean="0"/>
              <a:t> of then on the main Mind and Soul Foundation website.</a:t>
            </a:r>
          </a:p>
          <a:p>
            <a:endParaRPr lang="en-US" baseline="0" dirty="0" smtClean="0"/>
          </a:p>
          <a:p>
            <a:r>
              <a:rPr lang="en-US" baseline="0" dirty="0" smtClean="0"/>
              <a:t>Many of the articles are also available as PDFs to download a print for your display racks or for discussion in small groups. </a:t>
            </a:r>
            <a:endParaRPr lang="en-US" dirty="0"/>
          </a:p>
        </p:txBody>
      </p:sp>
      <p:sp>
        <p:nvSpPr>
          <p:cNvPr id="4" name="Header Placeholder 3"/>
          <p:cNvSpPr>
            <a:spLocks noGrp="1"/>
          </p:cNvSpPr>
          <p:nvPr>
            <p:ph type="hdr" sz="quarter" idx="10"/>
          </p:nvPr>
        </p:nvSpPr>
        <p:spPr/>
        <p:txBody>
          <a:bodyPr/>
          <a:lstStyle/>
          <a:p>
            <a:r>
              <a:rPr lang="en-US" smtClean="0"/>
              <a:t>The Mind and Soul Foundation</a:t>
            </a:r>
            <a:endParaRPr lang="en-US"/>
          </a:p>
        </p:txBody>
      </p:sp>
      <p:sp>
        <p:nvSpPr>
          <p:cNvPr id="5" name="Date Placeholder 4"/>
          <p:cNvSpPr>
            <a:spLocks noGrp="1"/>
          </p:cNvSpPr>
          <p:nvPr>
            <p:ph type="dt" idx="11"/>
          </p:nvPr>
        </p:nvSpPr>
        <p:spPr/>
        <p:txBody>
          <a:bodyPr/>
          <a:lstStyle/>
          <a:p>
            <a:fld id="{0D52EE81-4790-BB46-BCBF-20ABACC2242F}" type="datetime4">
              <a:rPr lang="en-NZ" smtClean="0"/>
              <a:t>13 September 2017</a:t>
            </a:fld>
            <a:endParaRPr lang="en-US"/>
          </a:p>
        </p:txBody>
      </p:sp>
      <p:sp>
        <p:nvSpPr>
          <p:cNvPr id="6" name="Footer Placeholder 5"/>
          <p:cNvSpPr>
            <a:spLocks noGrp="1"/>
          </p:cNvSpPr>
          <p:nvPr>
            <p:ph type="ftr" sz="quarter" idx="12"/>
          </p:nvPr>
        </p:nvSpPr>
        <p:spPr/>
        <p:txBody>
          <a:bodyPr/>
          <a:lstStyle/>
          <a:p>
            <a:r>
              <a:rPr lang="en-US" smtClean="0"/>
              <a:t>mindandsoulfoundation.org</a:t>
            </a:r>
            <a:endParaRPr lang="en-US"/>
          </a:p>
        </p:txBody>
      </p:sp>
      <p:sp>
        <p:nvSpPr>
          <p:cNvPr id="7" name="Slide Number Placeholder 6"/>
          <p:cNvSpPr>
            <a:spLocks noGrp="1"/>
          </p:cNvSpPr>
          <p:nvPr>
            <p:ph type="sldNum" sz="quarter" idx="13"/>
          </p:nvPr>
        </p:nvSpPr>
        <p:spPr/>
        <p:txBody>
          <a:bodyPr/>
          <a:lstStyle/>
          <a:p>
            <a:fld id="{F3F32426-F4E1-2247-9715-40562938E3FD}" type="slidenum">
              <a:rPr lang="en-US" smtClean="0"/>
              <a:t>13</a:t>
            </a:fld>
            <a:endParaRPr lang="en-US"/>
          </a:p>
        </p:txBody>
      </p:sp>
    </p:spTree>
    <p:extLst>
      <p:ext uri="{BB962C8B-B14F-4D97-AF65-F5344CB8AC3E}">
        <p14:creationId xmlns:p14="http://schemas.microsoft.com/office/powerpoint/2010/main" val="20662500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the other end of the spectrum,</a:t>
            </a:r>
            <a:r>
              <a:rPr lang="en-US" baseline="0" dirty="0" smtClean="0"/>
              <a:t> we’ve written some books. This is a set of three written by Will and Rob, but there are others on our website. </a:t>
            </a:r>
          </a:p>
          <a:p>
            <a:r>
              <a:rPr lang="en-US" dirty="0" smtClean="0"/>
              <a:t>http://</a:t>
            </a:r>
            <a:r>
              <a:rPr lang="en-US" dirty="0" err="1" smtClean="0"/>
              <a:t>www.mindandsoulfoundation.org</a:t>
            </a:r>
            <a:r>
              <a:rPr lang="en-US" dirty="0" smtClean="0"/>
              <a:t>/Articles/200314/</a:t>
            </a:r>
            <a:r>
              <a:rPr lang="en-US" dirty="0" err="1" smtClean="0"/>
              <a:t>Mind_and_Soul</a:t>
            </a:r>
            <a:r>
              <a:rPr lang="en-US" dirty="0" smtClean="0"/>
              <a:t>/Resources/</a:t>
            </a:r>
            <a:r>
              <a:rPr lang="en-US" dirty="0" err="1" smtClean="0"/>
              <a:t>Our_Books.aspx</a:t>
            </a:r>
            <a:endParaRPr lang="en-US" dirty="0" smtClean="0"/>
          </a:p>
          <a:p>
            <a:endParaRPr lang="en-US" dirty="0" smtClean="0"/>
          </a:p>
          <a:p>
            <a:r>
              <a:rPr lang="en-US" dirty="0" smtClean="0"/>
              <a:t>Books enable you to go deep into</a:t>
            </a:r>
            <a:r>
              <a:rPr lang="en-US" baseline="0" dirty="0" smtClean="0"/>
              <a:t> a specific topic. They encourage you to reflect on how your theology contains assumptions and errors, they help you grown and change in a structured way. Many of our books are interactive with exercises and study guides. </a:t>
            </a:r>
          </a:p>
          <a:p>
            <a:endParaRPr lang="en-US" baseline="0" dirty="0" smtClean="0"/>
          </a:p>
          <a:p>
            <a:r>
              <a:rPr lang="en-US" baseline="0" dirty="0" smtClean="0"/>
              <a:t>As well as writing our own books, we’ve also reviewed over 150 books on the website covering a wide range of topics </a:t>
            </a:r>
            <a:r>
              <a:rPr lang="mr-IN" baseline="0" dirty="0" smtClean="0"/>
              <a:t>–</a:t>
            </a:r>
            <a:r>
              <a:rPr lang="en-US" baseline="0" dirty="0" smtClean="0"/>
              <a:t> just search for book review, or use this filter on our advanced search page. </a:t>
            </a:r>
            <a:endParaRPr lang="en-US" dirty="0"/>
          </a:p>
        </p:txBody>
      </p:sp>
      <p:sp>
        <p:nvSpPr>
          <p:cNvPr id="4" name="Header Placeholder 3"/>
          <p:cNvSpPr>
            <a:spLocks noGrp="1"/>
          </p:cNvSpPr>
          <p:nvPr>
            <p:ph type="hdr" sz="quarter" idx="10"/>
          </p:nvPr>
        </p:nvSpPr>
        <p:spPr/>
        <p:txBody>
          <a:bodyPr/>
          <a:lstStyle/>
          <a:p>
            <a:r>
              <a:rPr lang="en-US" smtClean="0"/>
              <a:t>The Mind and Soul Foundation</a:t>
            </a:r>
            <a:endParaRPr lang="en-US"/>
          </a:p>
        </p:txBody>
      </p:sp>
      <p:sp>
        <p:nvSpPr>
          <p:cNvPr id="5" name="Date Placeholder 4"/>
          <p:cNvSpPr>
            <a:spLocks noGrp="1"/>
          </p:cNvSpPr>
          <p:nvPr>
            <p:ph type="dt" idx="11"/>
          </p:nvPr>
        </p:nvSpPr>
        <p:spPr/>
        <p:txBody>
          <a:bodyPr/>
          <a:lstStyle/>
          <a:p>
            <a:fld id="{0D52EE81-4790-BB46-BCBF-20ABACC2242F}" type="datetime4">
              <a:rPr lang="en-NZ" smtClean="0"/>
              <a:t>13 September 2017</a:t>
            </a:fld>
            <a:endParaRPr lang="en-US"/>
          </a:p>
        </p:txBody>
      </p:sp>
      <p:sp>
        <p:nvSpPr>
          <p:cNvPr id="6" name="Footer Placeholder 5"/>
          <p:cNvSpPr>
            <a:spLocks noGrp="1"/>
          </p:cNvSpPr>
          <p:nvPr>
            <p:ph type="ftr" sz="quarter" idx="12"/>
          </p:nvPr>
        </p:nvSpPr>
        <p:spPr/>
        <p:txBody>
          <a:bodyPr/>
          <a:lstStyle/>
          <a:p>
            <a:r>
              <a:rPr lang="en-US" smtClean="0"/>
              <a:t>mindandsoulfoundation.org</a:t>
            </a:r>
            <a:endParaRPr lang="en-US"/>
          </a:p>
        </p:txBody>
      </p:sp>
      <p:sp>
        <p:nvSpPr>
          <p:cNvPr id="7" name="Slide Number Placeholder 6"/>
          <p:cNvSpPr>
            <a:spLocks noGrp="1"/>
          </p:cNvSpPr>
          <p:nvPr>
            <p:ph type="sldNum" sz="quarter" idx="13"/>
          </p:nvPr>
        </p:nvSpPr>
        <p:spPr/>
        <p:txBody>
          <a:bodyPr/>
          <a:lstStyle/>
          <a:p>
            <a:fld id="{F3F32426-F4E1-2247-9715-40562938E3FD}" type="slidenum">
              <a:rPr lang="en-US" smtClean="0"/>
              <a:t>14</a:t>
            </a:fld>
            <a:endParaRPr lang="en-US"/>
          </a:p>
        </p:txBody>
      </p:sp>
    </p:spTree>
    <p:extLst>
      <p:ext uri="{BB962C8B-B14F-4D97-AF65-F5344CB8AC3E}">
        <p14:creationId xmlns:p14="http://schemas.microsoft.com/office/powerpoint/2010/main" val="11946923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smtClean="0">
                <a:latin typeface="Verdana"/>
                <a:cs typeface="Verdana"/>
              </a:rPr>
              <a:t>This song could be a good way to close a meeting with a time of reflection.</a:t>
            </a:r>
            <a:r>
              <a:rPr lang="en-US" sz="1200" baseline="0" dirty="0" smtClean="0">
                <a:latin typeface="Verdana"/>
                <a:cs typeface="Verdana"/>
              </a:rPr>
              <a:t> It is from an album by Michael Card called ‘The Hidden Face of God’ and it speaks of times when God seems silent. It also speaks of others around you who are telling you to listen harder, look at what they’ve discovered, have ‘mob happiness’ </a:t>
            </a:r>
            <a:r>
              <a:rPr lang="mr-IN" sz="1200" baseline="0" dirty="0" smtClean="0">
                <a:latin typeface="Verdana"/>
                <a:cs typeface="Verdana"/>
              </a:rPr>
              <a:t>–</a:t>
            </a:r>
            <a:r>
              <a:rPr lang="en-US" sz="1200" baseline="0" dirty="0" smtClean="0">
                <a:latin typeface="Verdana"/>
                <a:cs typeface="Verdana"/>
              </a:rPr>
              <a:t> which is all to often the experience of people with depression in the church.</a:t>
            </a:r>
          </a:p>
          <a:p>
            <a:pPr marL="0" indent="0">
              <a:buNone/>
            </a:pPr>
            <a:endParaRPr lang="en-US" sz="1200" baseline="0" dirty="0" smtClean="0">
              <a:latin typeface="Verdana"/>
              <a:cs typeface="Verdana"/>
            </a:endParaRPr>
          </a:p>
          <a:p>
            <a:pPr marL="0" indent="0">
              <a:buNone/>
            </a:pPr>
            <a:r>
              <a:rPr lang="en-US" sz="1200" baseline="0" dirty="0" smtClean="0">
                <a:latin typeface="Verdana"/>
                <a:cs typeface="Verdana"/>
              </a:rPr>
              <a:t>The truth of course is that firstly silence does not mean God is silent, happiness may dissolve when life throws you a lemon and [most importantly] that God himself has been there. In the Garden of Gethsemane, God [it seemed] had forsaken him too. </a:t>
            </a:r>
          </a:p>
          <a:p>
            <a:pPr marL="0" indent="0">
              <a:buNone/>
            </a:pPr>
            <a:endParaRPr lang="en-US" sz="1200" baseline="0" dirty="0" smtClean="0">
              <a:latin typeface="Verdana"/>
              <a:cs typeface="Verdana"/>
            </a:endParaRPr>
          </a:p>
          <a:p>
            <a:pPr marL="0" indent="0">
              <a:buNone/>
            </a:pPr>
            <a:r>
              <a:rPr lang="en-US" sz="1200" baseline="0" dirty="0" smtClean="0">
                <a:latin typeface="Verdana"/>
                <a:cs typeface="Verdana"/>
              </a:rPr>
              <a:t>The pain of silence is immense, but it is also generative. The aching may remain, but it will not break us. Instead it will surround us with a ‘holy lonesome echo’ into which our questions can dissolve. </a:t>
            </a:r>
            <a:endParaRPr lang="en-US" sz="1200" dirty="0" smtClean="0">
              <a:latin typeface="Verdana"/>
              <a:cs typeface="Verdana"/>
            </a:endParaRPr>
          </a:p>
          <a:p>
            <a:pPr marL="0" indent="0">
              <a:buNone/>
            </a:pPr>
            <a:endParaRPr lang="en-US" sz="1200" dirty="0" smtClean="0">
              <a:latin typeface="Verdana"/>
              <a:cs typeface="Verdana"/>
            </a:endParaRPr>
          </a:p>
          <a:p>
            <a:pPr marL="0" indent="0">
              <a:buNone/>
            </a:pPr>
            <a:r>
              <a:rPr lang="en-US" sz="1200" smtClean="0">
                <a:latin typeface="Verdana"/>
                <a:cs typeface="Verdana"/>
              </a:rPr>
              <a:t>--------------------------------------------------------</a:t>
            </a:r>
          </a:p>
          <a:p>
            <a:pPr marL="0" indent="0">
              <a:buNone/>
            </a:pPr>
            <a:endParaRPr lang="en-US" sz="1200" dirty="0" smtClean="0">
              <a:latin typeface="Verdana"/>
              <a:cs typeface="Verdana"/>
            </a:endParaRPr>
          </a:p>
          <a:p>
            <a:pPr marL="0" indent="0">
              <a:buNone/>
            </a:pPr>
            <a:r>
              <a:rPr lang="en-US" sz="1200" dirty="0" smtClean="0">
                <a:latin typeface="Verdana"/>
                <a:cs typeface="Verdana"/>
              </a:rPr>
              <a:t>It’ll drive a man crazy</a:t>
            </a:r>
          </a:p>
          <a:p>
            <a:pPr marL="0" indent="0">
              <a:buNone/>
            </a:pPr>
            <a:r>
              <a:rPr lang="en-US" sz="1200" dirty="0" smtClean="0">
                <a:latin typeface="Verdana"/>
                <a:cs typeface="Verdana"/>
              </a:rPr>
              <a:t>It’ll break a man’s faith</a:t>
            </a:r>
          </a:p>
          <a:p>
            <a:pPr marL="0" indent="0">
              <a:buNone/>
            </a:pPr>
            <a:r>
              <a:rPr lang="en-US" sz="1200" dirty="0" smtClean="0">
                <a:latin typeface="Verdana"/>
                <a:cs typeface="Verdana"/>
              </a:rPr>
              <a:t>It’s enough to make him wonder</a:t>
            </a:r>
          </a:p>
          <a:p>
            <a:pPr marL="0" indent="0">
              <a:buNone/>
            </a:pPr>
            <a:r>
              <a:rPr lang="en-US" sz="1200" dirty="0" smtClean="0">
                <a:latin typeface="Verdana"/>
                <a:cs typeface="Verdana"/>
              </a:rPr>
              <a:t>If he’s ever been saved</a:t>
            </a:r>
          </a:p>
          <a:p>
            <a:pPr marL="0" indent="0">
              <a:buNone/>
            </a:pPr>
            <a:endParaRPr lang="en-US" sz="1200" dirty="0" smtClean="0">
              <a:latin typeface="Verdana"/>
              <a:cs typeface="Verdana"/>
            </a:endParaRPr>
          </a:p>
          <a:p>
            <a:pPr marL="0" indent="0">
              <a:buNone/>
            </a:pPr>
            <a:r>
              <a:rPr lang="en-US" sz="1200" dirty="0" smtClean="0">
                <a:latin typeface="Verdana"/>
                <a:cs typeface="Verdana"/>
              </a:rPr>
              <a:t>When he’s bleating for comfort</a:t>
            </a:r>
          </a:p>
          <a:p>
            <a:pPr marL="0" indent="0">
              <a:buNone/>
            </a:pPr>
            <a:r>
              <a:rPr lang="en-US" sz="1200" dirty="0" smtClean="0">
                <a:latin typeface="Verdana"/>
                <a:cs typeface="Verdana"/>
              </a:rPr>
              <a:t>From Thy staff and Thy rod</a:t>
            </a:r>
          </a:p>
          <a:p>
            <a:pPr marL="0" indent="0">
              <a:buNone/>
            </a:pPr>
            <a:r>
              <a:rPr lang="en-US" sz="1200" dirty="0" smtClean="0">
                <a:latin typeface="Verdana"/>
                <a:cs typeface="Verdana"/>
              </a:rPr>
              <a:t>And the heavens only answer</a:t>
            </a:r>
          </a:p>
          <a:p>
            <a:pPr marL="0" indent="0">
              <a:buNone/>
            </a:pPr>
            <a:r>
              <a:rPr lang="en-US" sz="1200" dirty="0" smtClean="0">
                <a:latin typeface="Verdana"/>
                <a:cs typeface="Verdana"/>
              </a:rPr>
              <a:t>Is the silence of God</a:t>
            </a:r>
          </a:p>
          <a:p>
            <a:pPr marL="0" indent="0">
              <a:buNone/>
            </a:pPr>
            <a:endParaRPr lang="en-US" sz="1200" dirty="0" smtClean="0">
              <a:latin typeface="Verdana"/>
              <a:cs typeface="Verdana"/>
            </a:endParaRPr>
          </a:p>
          <a:p>
            <a:pPr marL="0" indent="0">
              <a:buNone/>
            </a:pPr>
            <a:r>
              <a:rPr lang="en-US" sz="1200" dirty="0" smtClean="0">
                <a:latin typeface="Verdana"/>
                <a:cs typeface="Verdana"/>
              </a:rPr>
              <a:t>It’ll shake a man’s timbers </a:t>
            </a:r>
          </a:p>
          <a:p>
            <a:pPr marL="0" indent="0">
              <a:buNone/>
            </a:pPr>
            <a:r>
              <a:rPr lang="en-US" sz="1200" dirty="0" smtClean="0">
                <a:latin typeface="Verdana"/>
                <a:cs typeface="Verdana"/>
              </a:rPr>
              <a:t>When he loses his heart</a:t>
            </a:r>
          </a:p>
          <a:p>
            <a:pPr marL="0" indent="0">
              <a:buNone/>
            </a:pPr>
            <a:r>
              <a:rPr lang="en-US" sz="1200" dirty="0" smtClean="0">
                <a:latin typeface="Verdana"/>
                <a:cs typeface="Verdana"/>
              </a:rPr>
              <a:t>When he has to remember </a:t>
            </a:r>
          </a:p>
          <a:p>
            <a:pPr marL="0" indent="0">
              <a:buNone/>
            </a:pPr>
            <a:r>
              <a:rPr lang="en-US" sz="1200" dirty="0" smtClean="0">
                <a:latin typeface="Verdana"/>
                <a:cs typeface="Verdana"/>
              </a:rPr>
              <a:t>What broke him apart</a:t>
            </a:r>
          </a:p>
          <a:p>
            <a:pPr marL="0" indent="0">
              <a:buNone/>
            </a:pPr>
            <a:endParaRPr lang="en-US" sz="1200" dirty="0" smtClean="0">
              <a:latin typeface="Verdana"/>
              <a:cs typeface="Verdana"/>
            </a:endParaRPr>
          </a:p>
          <a:p>
            <a:pPr marL="0" indent="0">
              <a:buNone/>
            </a:pPr>
            <a:r>
              <a:rPr lang="en-US" sz="1200" dirty="0" smtClean="0">
                <a:latin typeface="Verdana"/>
                <a:cs typeface="Verdana"/>
              </a:rPr>
              <a:t>This yoke may be easy</a:t>
            </a:r>
          </a:p>
          <a:p>
            <a:pPr marL="0" indent="0">
              <a:buNone/>
            </a:pPr>
            <a:r>
              <a:rPr lang="en-US" sz="1200" dirty="0" smtClean="0">
                <a:latin typeface="Verdana"/>
                <a:cs typeface="Verdana"/>
              </a:rPr>
              <a:t>But this burden is not</a:t>
            </a:r>
          </a:p>
          <a:p>
            <a:pPr marL="0" indent="0">
              <a:buNone/>
            </a:pPr>
            <a:r>
              <a:rPr lang="en-US" sz="1200" dirty="0" smtClean="0">
                <a:latin typeface="Verdana"/>
                <a:cs typeface="Verdana"/>
              </a:rPr>
              <a:t>When the crying fields are frozen</a:t>
            </a:r>
          </a:p>
          <a:p>
            <a:pPr marL="0" indent="0">
              <a:buNone/>
            </a:pPr>
            <a:r>
              <a:rPr lang="en-US" sz="1200" dirty="0" smtClean="0">
                <a:latin typeface="Verdana"/>
                <a:cs typeface="Verdana"/>
              </a:rPr>
              <a:t>By the silence of God</a:t>
            </a:r>
          </a:p>
          <a:p>
            <a:pPr marL="0" indent="0">
              <a:buNone/>
            </a:pPr>
            <a:endParaRPr lang="en-US" sz="1200" dirty="0" smtClean="0">
              <a:latin typeface="Verdana"/>
              <a:cs typeface="Verdana"/>
            </a:endParaRPr>
          </a:p>
          <a:p>
            <a:pPr marL="0" indent="0">
              <a:buNone/>
            </a:pPr>
            <a:r>
              <a:rPr lang="en-US" sz="1200" dirty="0" smtClean="0">
                <a:latin typeface="Verdana"/>
                <a:cs typeface="Verdana"/>
              </a:rPr>
              <a:t>But when you have to listen</a:t>
            </a:r>
          </a:p>
          <a:p>
            <a:pPr marL="0" indent="0">
              <a:buNone/>
            </a:pPr>
            <a:r>
              <a:rPr lang="en-US" sz="1200" dirty="0" smtClean="0">
                <a:latin typeface="Verdana"/>
                <a:cs typeface="Verdana"/>
              </a:rPr>
              <a:t>To the voices of the mob</a:t>
            </a:r>
          </a:p>
          <a:p>
            <a:pPr marL="0" indent="0">
              <a:buNone/>
            </a:pPr>
            <a:r>
              <a:rPr lang="en-US" sz="1200" dirty="0" smtClean="0">
                <a:latin typeface="Verdana"/>
                <a:cs typeface="Verdana"/>
              </a:rPr>
              <a:t>Who are reeling in the throes </a:t>
            </a:r>
          </a:p>
          <a:p>
            <a:pPr marL="0" indent="0">
              <a:buNone/>
            </a:pPr>
            <a:r>
              <a:rPr lang="en-US" sz="1200" dirty="0" smtClean="0">
                <a:latin typeface="Verdana"/>
                <a:cs typeface="Verdana"/>
              </a:rPr>
              <a:t>Of all the happiness they’ve got</a:t>
            </a:r>
          </a:p>
          <a:p>
            <a:pPr marL="0" indent="0">
              <a:buNone/>
            </a:pPr>
            <a:endParaRPr lang="en-US" sz="1200" dirty="0" smtClean="0">
              <a:latin typeface="Verdana"/>
              <a:cs typeface="Verdana"/>
            </a:endParaRPr>
          </a:p>
          <a:p>
            <a:pPr marL="0" indent="0">
              <a:buNone/>
            </a:pPr>
            <a:r>
              <a:rPr lang="en-US" sz="1200" dirty="0" smtClean="0">
                <a:latin typeface="Verdana"/>
                <a:cs typeface="Verdana"/>
              </a:rPr>
              <a:t>When they tell you all their troubles</a:t>
            </a:r>
          </a:p>
          <a:p>
            <a:pPr marL="0" indent="0">
              <a:buNone/>
            </a:pPr>
            <a:r>
              <a:rPr lang="en-US" sz="1200" dirty="0" smtClean="0">
                <a:latin typeface="Verdana"/>
                <a:cs typeface="Verdana"/>
              </a:rPr>
              <a:t>Have been nailed up to that cross</a:t>
            </a:r>
          </a:p>
          <a:p>
            <a:pPr marL="0" indent="0">
              <a:buNone/>
            </a:pPr>
            <a:r>
              <a:rPr lang="en-US" sz="1200" dirty="0" smtClean="0">
                <a:latin typeface="Verdana"/>
                <a:cs typeface="Verdana"/>
              </a:rPr>
              <a:t>What about the times</a:t>
            </a:r>
          </a:p>
          <a:p>
            <a:pPr marL="0" indent="0">
              <a:buNone/>
            </a:pPr>
            <a:r>
              <a:rPr lang="en-US" sz="1200" dirty="0" smtClean="0">
                <a:latin typeface="Verdana"/>
                <a:cs typeface="Verdana"/>
              </a:rPr>
              <a:t>When even followers get lost</a:t>
            </a:r>
          </a:p>
          <a:p>
            <a:pPr marL="0" indent="0">
              <a:buNone/>
            </a:pPr>
            <a:endParaRPr lang="en-US" sz="1200" dirty="0" smtClean="0">
              <a:latin typeface="Verdana"/>
              <a:cs typeface="Verdana"/>
            </a:endParaRPr>
          </a:p>
          <a:p>
            <a:pPr marL="0" indent="0">
              <a:buNone/>
            </a:pPr>
            <a:r>
              <a:rPr lang="en-US" sz="1200" dirty="0" smtClean="0">
                <a:latin typeface="Verdana"/>
                <a:cs typeface="Verdana"/>
              </a:rPr>
              <a:t>…Cos we all get lost some times</a:t>
            </a:r>
          </a:p>
          <a:p>
            <a:pPr marL="0" indent="0">
              <a:buNone/>
            </a:pPr>
            <a:endParaRPr lang="en-US" sz="1200" dirty="0" smtClean="0">
              <a:latin typeface="Verdana"/>
              <a:cs typeface="Verdana"/>
            </a:endParaRPr>
          </a:p>
          <a:p>
            <a:pPr marL="0" indent="0">
              <a:buNone/>
            </a:pPr>
            <a:r>
              <a:rPr lang="en-US" sz="1200" dirty="0" smtClean="0">
                <a:latin typeface="Verdana"/>
                <a:cs typeface="Verdana"/>
              </a:rPr>
              <a:t>There’s a statue of Jesus</a:t>
            </a:r>
          </a:p>
          <a:p>
            <a:pPr marL="0" indent="0">
              <a:buNone/>
            </a:pPr>
            <a:r>
              <a:rPr lang="en-US" sz="1200" dirty="0" smtClean="0">
                <a:latin typeface="Verdana"/>
                <a:cs typeface="Verdana"/>
              </a:rPr>
              <a:t>On a monastery knoll</a:t>
            </a:r>
          </a:p>
          <a:p>
            <a:pPr marL="0" indent="0">
              <a:buNone/>
            </a:pPr>
            <a:r>
              <a:rPr lang="en-US" sz="1200" dirty="0" smtClean="0">
                <a:latin typeface="Verdana"/>
                <a:cs typeface="Verdana"/>
              </a:rPr>
              <a:t>In the hills of Kentucky</a:t>
            </a:r>
          </a:p>
          <a:p>
            <a:pPr marL="0" indent="0">
              <a:buNone/>
            </a:pPr>
            <a:r>
              <a:rPr lang="en-US" sz="1200" dirty="0" smtClean="0">
                <a:latin typeface="Verdana"/>
                <a:cs typeface="Verdana"/>
              </a:rPr>
              <a:t>All quiet and cold</a:t>
            </a:r>
          </a:p>
          <a:p>
            <a:pPr marL="0" indent="0">
              <a:buNone/>
            </a:pPr>
            <a:endParaRPr lang="en-US" sz="1200" dirty="0" smtClean="0">
              <a:latin typeface="Verdana"/>
              <a:cs typeface="Verdana"/>
            </a:endParaRPr>
          </a:p>
          <a:p>
            <a:pPr marL="0" indent="0">
              <a:buNone/>
            </a:pPr>
            <a:r>
              <a:rPr lang="en-US" sz="1200" dirty="0" smtClean="0">
                <a:latin typeface="Verdana"/>
                <a:cs typeface="Verdana"/>
              </a:rPr>
              <a:t>He’s kneeling in the garden</a:t>
            </a:r>
          </a:p>
          <a:p>
            <a:pPr marL="0" indent="0">
              <a:buNone/>
            </a:pPr>
            <a:r>
              <a:rPr lang="en-US" sz="1200" dirty="0" smtClean="0">
                <a:latin typeface="Verdana"/>
                <a:cs typeface="Verdana"/>
              </a:rPr>
              <a:t>As silent as a stone</a:t>
            </a:r>
          </a:p>
          <a:p>
            <a:pPr marL="0" indent="0">
              <a:buNone/>
            </a:pPr>
            <a:r>
              <a:rPr lang="en-US" sz="1200" dirty="0" smtClean="0">
                <a:latin typeface="Verdana"/>
                <a:cs typeface="Verdana"/>
              </a:rPr>
              <a:t>And all His friends are sleeping</a:t>
            </a:r>
          </a:p>
          <a:p>
            <a:pPr marL="0" indent="0">
              <a:buNone/>
            </a:pPr>
            <a:r>
              <a:rPr lang="en-US" sz="1200" dirty="0" smtClean="0">
                <a:latin typeface="Verdana"/>
                <a:cs typeface="Verdana"/>
              </a:rPr>
              <a:t>And He’s weeping all alone</a:t>
            </a:r>
          </a:p>
          <a:p>
            <a:pPr marL="0" indent="0">
              <a:buNone/>
            </a:pPr>
            <a:endParaRPr lang="en-US" sz="1200" dirty="0" smtClean="0">
              <a:latin typeface="Verdana"/>
              <a:cs typeface="Verdana"/>
            </a:endParaRPr>
          </a:p>
          <a:p>
            <a:pPr marL="0" indent="0">
              <a:buNone/>
            </a:pPr>
            <a:r>
              <a:rPr lang="en-US" sz="1200" dirty="0" smtClean="0">
                <a:latin typeface="Verdana"/>
                <a:cs typeface="Verdana"/>
              </a:rPr>
              <a:t>And the Man of All Sorrows</a:t>
            </a:r>
          </a:p>
          <a:p>
            <a:pPr marL="0" indent="0">
              <a:buNone/>
            </a:pPr>
            <a:r>
              <a:rPr lang="en-US" sz="1200" dirty="0" smtClean="0">
                <a:latin typeface="Verdana"/>
                <a:cs typeface="Verdana"/>
              </a:rPr>
              <a:t>He never forgot</a:t>
            </a:r>
          </a:p>
          <a:p>
            <a:pPr marL="0" indent="0">
              <a:buNone/>
            </a:pPr>
            <a:r>
              <a:rPr lang="en-US" sz="1200" dirty="0" smtClean="0">
                <a:latin typeface="Verdana"/>
                <a:cs typeface="Verdana"/>
              </a:rPr>
              <a:t>What sorrow is carried </a:t>
            </a:r>
          </a:p>
          <a:p>
            <a:pPr marL="0" indent="0">
              <a:buNone/>
            </a:pPr>
            <a:r>
              <a:rPr lang="en-US" sz="1200" dirty="0" smtClean="0">
                <a:latin typeface="Verdana"/>
                <a:cs typeface="Verdana"/>
              </a:rPr>
              <a:t>By the hearts that He bought</a:t>
            </a:r>
          </a:p>
          <a:p>
            <a:pPr marL="0" indent="0">
              <a:buNone/>
            </a:pPr>
            <a:endParaRPr lang="en-US" sz="1200" dirty="0" smtClean="0">
              <a:latin typeface="Verdana"/>
              <a:cs typeface="Verdana"/>
            </a:endParaRPr>
          </a:p>
          <a:p>
            <a:pPr marL="0" indent="0">
              <a:buNone/>
            </a:pPr>
            <a:r>
              <a:rPr lang="en-US" sz="1200" dirty="0" smtClean="0">
                <a:latin typeface="Verdana"/>
                <a:cs typeface="Verdana"/>
              </a:rPr>
              <a:t>So when the questions dissolve </a:t>
            </a:r>
          </a:p>
          <a:p>
            <a:pPr marL="0" indent="0">
              <a:buNone/>
            </a:pPr>
            <a:r>
              <a:rPr lang="en-US" sz="1200" dirty="0" smtClean="0">
                <a:latin typeface="Verdana"/>
                <a:cs typeface="Verdana"/>
              </a:rPr>
              <a:t>Into the silence of God </a:t>
            </a:r>
          </a:p>
          <a:p>
            <a:pPr marL="0" indent="0">
              <a:buNone/>
            </a:pPr>
            <a:r>
              <a:rPr lang="en-US" sz="1200" dirty="0" smtClean="0">
                <a:latin typeface="Verdana"/>
                <a:cs typeface="Verdana"/>
              </a:rPr>
              <a:t>The aching may remain</a:t>
            </a:r>
          </a:p>
          <a:p>
            <a:pPr marL="0" indent="0">
              <a:buNone/>
            </a:pPr>
            <a:r>
              <a:rPr lang="en-US" sz="1200" dirty="0" smtClean="0">
                <a:latin typeface="Verdana"/>
                <a:cs typeface="Verdana"/>
              </a:rPr>
              <a:t>But the breaking does not</a:t>
            </a:r>
          </a:p>
          <a:p>
            <a:pPr marL="0" indent="0">
              <a:buNone/>
            </a:pPr>
            <a:endParaRPr lang="en-US" sz="1200" dirty="0" smtClean="0">
              <a:latin typeface="Verdana"/>
              <a:cs typeface="Verdana"/>
            </a:endParaRPr>
          </a:p>
          <a:p>
            <a:pPr marL="0" indent="0">
              <a:buNone/>
            </a:pPr>
            <a:r>
              <a:rPr lang="en-US" sz="1200" dirty="0" smtClean="0">
                <a:latin typeface="Verdana"/>
                <a:cs typeface="Verdana"/>
              </a:rPr>
              <a:t>The aching may remain</a:t>
            </a:r>
          </a:p>
          <a:p>
            <a:pPr marL="0" indent="0">
              <a:buNone/>
            </a:pPr>
            <a:r>
              <a:rPr lang="en-US" sz="1200" dirty="0" smtClean="0">
                <a:latin typeface="Verdana"/>
                <a:cs typeface="Verdana"/>
              </a:rPr>
              <a:t>But the breaking does not</a:t>
            </a:r>
          </a:p>
          <a:p>
            <a:pPr marL="0" indent="0">
              <a:buNone/>
            </a:pPr>
            <a:r>
              <a:rPr lang="en-US" sz="1200" dirty="0" smtClean="0">
                <a:latin typeface="Verdana"/>
                <a:cs typeface="Verdana"/>
              </a:rPr>
              <a:t>The holy lonely lonesome echo</a:t>
            </a:r>
          </a:p>
          <a:p>
            <a:pPr marL="0" indent="0">
              <a:buNone/>
            </a:pPr>
            <a:r>
              <a:rPr lang="en-US" sz="1200" dirty="0" smtClean="0">
                <a:latin typeface="Verdana"/>
                <a:cs typeface="Verdana"/>
              </a:rPr>
              <a:t>Of the Silence of God</a:t>
            </a:r>
          </a:p>
          <a:p>
            <a:endParaRPr lang="en-US" dirty="0"/>
          </a:p>
        </p:txBody>
      </p:sp>
      <p:sp>
        <p:nvSpPr>
          <p:cNvPr id="4" name="Header Placeholder 3"/>
          <p:cNvSpPr>
            <a:spLocks noGrp="1"/>
          </p:cNvSpPr>
          <p:nvPr>
            <p:ph type="hdr" sz="quarter" idx="10"/>
          </p:nvPr>
        </p:nvSpPr>
        <p:spPr/>
        <p:txBody>
          <a:bodyPr/>
          <a:lstStyle/>
          <a:p>
            <a:r>
              <a:rPr lang="en-US" smtClean="0"/>
              <a:t>The Mind and Soul Foundation</a:t>
            </a:r>
            <a:endParaRPr lang="en-US"/>
          </a:p>
        </p:txBody>
      </p:sp>
      <p:sp>
        <p:nvSpPr>
          <p:cNvPr id="5" name="Date Placeholder 4"/>
          <p:cNvSpPr>
            <a:spLocks noGrp="1"/>
          </p:cNvSpPr>
          <p:nvPr>
            <p:ph type="dt" idx="11"/>
          </p:nvPr>
        </p:nvSpPr>
        <p:spPr/>
        <p:txBody>
          <a:bodyPr/>
          <a:lstStyle/>
          <a:p>
            <a:fld id="{0D52EE81-4790-BB46-BCBF-20ABACC2242F}" type="datetime4">
              <a:rPr lang="en-NZ" smtClean="0"/>
              <a:t>13 September 2017</a:t>
            </a:fld>
            <a:endParaRPr lang="en-US"/>
          </a:p>
        </p:txBody>
      </p:sp>
      <p:sp>
        <p:nvSpPr>
          <p:cNvPr id="6" name="Footer Placeholder 5"/>
          <p:cNvSpPr>
            <a:spLocks noGrp="1"/>
          </p:cNvSpPr>
          <p:nvPr>
            <p:ph type="ftr" sz="quarter" idx="12"/>
          </p:nvPr>
        </p:nvSpPr>
        <p:spPr/>
        <p:txBody>
          <a:bodyPr/>
          <a:lstStyle/>
          <a:p>
            <a:r>
              <a:rPr lang="en-US" smtClean="0"/>
              <a:t>mindandsoulfoundation.org</a:t>
            </a:r>
            <a:endParaRPr lang="en-US"/>
          </a:p>
        </p:txBody>
      </p:sp>
      <p:sp>
        <p:nvSpPr>
          <p:cNvPr id="7" name="Slide Number Placeholder 6"/>
          <p:cNvSpPr>
            <a:spLocks noGrp="1"/>
          </p:cNvSpPr>
          <p:nvPr>
            <p:ph type="sldNum" sz="quarter" idx="13"/>
          </p:nvPr>
        </p:nvSpPr>
        <p:spPr/>
        <p:txBody>
          <a:bodyPr/>
          <a:lstStyle/>
          <a:p>
            <a:fld id="{F3F32426-F4E1-2247-9715-40562938E3FD}" type="slidenum">
              <a:rPr lang="en-US" smtClean="0"/>
              <a:t>15</a:t>
            </a:fld>
            <a:endParaRPr lang="en-US"/>
          </a:p>
        </p:txBody>
      </p:sp>
    </p:spTree>
    <p:extLst>
      <p:ext uri="{BB962C8B-B14F-4D97-AF65-F5344CB8AC3E}">
        <p14:creationId xmlns:p14="http://schemas.microsoft.com/office/powerpoint/2010/main" val="17769085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make many assumptions about mental illness </a:t>
            </a:r>
            <a:r>
              <a:rPr lang="mr-IN" dirty="0" smtClean="0"/>
              <a:t>–</a:t>
            </a:r>
            <a:r>
              <a:rPr lang="en-US" dirty="0" smtClean="0"/>
              <a:t> that people ought to be able to ‘stop it’, that because</a:t>
            </a:r>
            <a:r>
              <a:rPr lang="en-US" baseline="0" dirty="0" smtClean="0"/>
              <a:t> we cant see it easily that it can’t be that serious, that people have ‘done something’ to deserver it / are sinners / have made bad choices.</a:t>
            </a:r>
          </a:p>
          <a:p>
            <a:endParaRPr lang="en-US" baseline="0" dirty="0" smtClean="0"/>
          </a:p>
          <a:p>
            <a:r>
              <a:rPr lang="en-US" baseline="0" dirty="0" smtClean="0"/>
              <a:t>The reality of course it that most people haven’t done anything at all </a:t>
            </a:r>
            <a:r>
              <a:rPr lang="mr-IN" baseline="0" dirty="0" smtClean="0"/>
              <a:t>–</a:t>
            </a:r>
            <a:r>
              <a:rPr lang="en-US" baseline="0" dirty="0" smtClean="0"/>
              <a:t> it was the things done to them that was the problem, or their genes, or just the result of our fallen human condition where sickness occurs. They would ‘snap out of it’ in a moment if they could </a:t>
            </a:r>
            <a:r>
              <a:rPr lang="mr-IN" baseline="0" dirty="0" smtClean="0"/>
              <a:t>–</a:t>
            </a:r>
            <a:r>
              <a:rPr lang="en-US" baseline="0" dirty="0" smtClean="0"/>
              <a:t> and they can’t [which is why we need the church and mental health services to help]. And it is just as real </a:t>
            </a:r>
            <a:r>
              <a:rPr lang="mr-IN" baseline="0" dirty="0" smtClean="0"/>
              <a:t>–</a:t>
            </a:r>
            <a:r>
              <a:rPr lang="en-US" baseline="0" dirty="0" smtClean="0"/>
              <a:t> arguable more real as the distress is so central to being human. As it has been said, there is ‘no health without mental health’. </a:t>
            </a:r>
          </a:p>
          <a:p>
            <a:r>
              <a:rPr lang="en-US" baseline="0" dirty="0" smtClean="0"/>
              <a:t>[https://</a:t>
            </a:r>
            <a:r>
              <a:rPr lang="en-US" baseline="0" dirty="0" err="1" smtClean="0"/>
              <a:t>www.gov.uk</a:t>
            </a:r>
            <a:r>
              <a:rPr lang="en-US" baseline="0" dirty="0" smtClean="0"/>
              <a:t>/government/publications/the-mental-health-strategy-for-</a:t>
            </a:r>
            <a:r>
              <a:rPr lang="en-US" baseline="0" dirty="0" err="1" smtClean="0"/>
              <a:t>england</a:t>
            </a:r>
            <a:r>
              <a:rPr lang="en-US" baseline="0" dirty="0" smtClean="0"/>
              <a:t>]</a:t>
            </a:r>
          </a:p>
          <a:p>
            <a:endParaRPr lang="en-US" baseline="0" dirty="0" smtClean="0"/>
          </a:p>
          <a:p>
            <a:r>
              <a:rPr lang="en-US" baseline="0" dirty="0" smtClean="0"/>
              <a:t>In the ’average’ congregation of 100 people, 10 will be on antidepressants, 2 will be on antipsychotics, 3 will have been admitted to a mental health hospital at some stage, and several of the youth group will be self-harming. Can you tell who these people are? Is your church ready to discus this topic? </a:t>
            </a:r>
            <a:endParaRPr lang="en-US" dirty="0" smtClean="0"/>
          </a:p>
          <a:p>
            <a:endParaRPr lang="en-US" dirty="0" smtClean="0"/>
          </a:p>
          <a:p>
            <a:r>
              <a:rPr lang="en-US" dirty="0" smtClean="0"/>
              <a:t>You will find more excellent cartoons like this one at this URL. We have permission to use them for</a:t>
            </a:r>
            <a:r>
              <a:rPr lang="en-US" baseline="0" dirty="0" smtClean="0"/>
              <a:t> mental health education as long as we credit where they came from. https://</a:t>
            </a:r>
            <a:r>
              <a:rPr lang="en-US" baseline="0" dirty="0" err="1" smtClean="0"/>
              <a:t>asbojesus.wordpress.com</a:t>
            </a:r>
            <a:r>
              <a:rPr lang="en-US" baseline="0" dirty="0" smtClean="0"/>
              <a:t> </a:t>
            </a:r>
            <a:endParaRPr lang="en-US" dirty="0"/>
          </a:p>
        </p:txBody>
      </p:sp>
      <p:sp>
        <p:nvSpPr>
          <p:cNvPr id="4" name="Header Placeholder 3"/>
          <p:cNvSpPr>
            <a:spLocks noGrp="1"/>
          </p:cNvSpPr>
          <p:nvPr>
            <p:ph type="hdr" sz="quarter" idx="10"/>
          </p:nvPr>
        </p:nvSpPr>
        <p:spPr/>
        <p:txBody>
          <a:bodyPr/>
          <a:lstStyle/>
          <a:p>
            <a:r>
              <a:rPr lang="en-US" smtClean="0"/>
              <a:t>The Mind and Soul Foundation</a:t>
            </a:r>
            <a:endParaRPr lang="en-US"/>
          </a:p>
        </p:txBody>
      </p:sp>
      <p:sp>
        <p:nvSpPr>
          <p:cNvPr id="5" name="Date Placeholder 4"/>
          <p:cNvSpPr>
            <a:spLocks noGrp="1"/>
          </p:cNvSpPr>
          <p:nvPr>
            <p:ph type="dt" idx="11"/>
          </p:nvPr>
        </p:nvSpPr>
        <p:spPr/>
        <p:txBody>
          <a:bodyPr/>
          <a:lstStyle/>
          <a:p>
            <a:fld id="{0D52EE81-4790-BB46-BCBF-20ABACC2242F}" type="datetime4">
              <a:rPr lang="en-NZ" smtClean="0"/>
              <a:t>13 September 2017</a:t>
            </a:fld>
            <a:endParaRPr lang="en-US"/>
          </a:p>
        </p:txBody>
      </p:sp>
      <p:sp>
        <p:nvSpPr>
          <p:cNvPr id="6" name="Footer Placeholder 5"/>
          <p:cNvSpPr>
            <a:spLocks noGrp="1"/>
          </p:cNvSpPr>
          <p:nvPr>
            <p:ph type="ftr" sz="quarter" idx="12"/>
          </p:nvPr>
        </p:nvSpPr>
        <p:spPr/>
        <p:txBody>
          <a:bodyPr/>
          <a:lstStyle/>
          <a:p>
            <a:r>
              <a:rPr lang="en-US" smtClean="0"/>
              <a:t>mindandsoulfoundation.org</a:t>
            </a:r>
            <a:endParaRPr lang="en-US"/>
          </a:p>
        </p:txBody>
      </p:sp>
      <p:sp>
        <p:nvSpPr>
          <p:cNvPr id="7" name="Slide Number Placeholder 6"/>
          <p:cNvSpPr>
            <a:spLocks noGrp="1"/>
          </p:cNvSpPr>
          <p:nvPr>
            <p:ph type="sldNum" sz="quarter" idx="13"/>
          </p:nvPr>
        </p:nvSpPr>
        <p:spPr/>
        <p:txBody>
          <a:bodyPr/>
          <a:lstStyle/>
          <a:p>
            <a:fld id="{F3F32426-F4E1-2247-9715-40562938E3FD}" type="slidenum">
              <a:rPr lang="en-US" smtClean="0"/>
              <a:t>2</a:t>
            </a:fld>
            <a:endParaRPr lang="en-US"/>
          </a:p>
        </p:txBody>
      </p:sp>
    </p:spTree>
    <p:extLst>
      <p:ext uri="{BB962C8B-B14F-4D97-AF65-F5344CB8AC3E}">
        <p14:creationId xmlns:p14="http://schemas.microsoft.com/office/powerpoint/2010/main" val="20026970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hdr" sz="quarter"/>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t>Rob Waller Keynote</a:t>
            </a:r>
          </a:p>
        </p:txBody>
      </p:sp>
      <p:sp>
        <p:nvSpPr>
          <p:cNvPr id="21506" name="Rectangle 3"/>
          <p:cNvSpPr>
            <a:spLocks noGrp="1" noChangeArrowheads="1"/>
          </p:cNvSpPr>
          <p:nvPr>
            <p:ph type="dt" sz="quarter" idx="1"/>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t>HTB Friday 26th March 2010</a:t>
            </a:r>
          </a:p>
        </p:txBody>
      </p:sp>
      <p:sp>
        <p:nvSpPr>
          <p:cNvPr id="21507" name="Rectangle 6"/>
          <p:cNvSpPr>
            <a:spLocks noGrp="1" noChangeArrowheads="1"/>
          </p:cNvSpPr>
          <p:nvPr>
            <p:ph type="ftr" sz="quarter" idx="4"/>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t>www.mindandsoul.info</a:t>
            </a:r>
          </a:p>
        </p:txBody>
      </p:sp>
      <p:sp>
        <p:nvSpPr>
          <p:cNvPr id="21508"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2833BA8-D04B-2244-8CDE-2E44E28AF293}" type="slidenum">
              <a:rPr lang="en-US" sz="1200"/>
              <a:pPr/>
              <a:t>3</a:t>
            </a:fld>
            <a:endParaRPr lang="en-US" sz="1200"/>
          </a:p>
        </p:txBody>
      </p:sp>
      <p:sp>
        <p:nvSpPr>
          <p:cNvPr id="10242" name="Rectangle 2"/>
          <p:cNvSpPr>
            <a:spLocks noGrp="1" noRot="1" noChangeAspect="1" noChangeArrowheads="1" noTextEdit="1"/>
          </p:cNvSpPr>
          <p:nvPr>
            <p:ph type="sldImg"/>
          </p:nvPr>
        </p:nvSpPr>
        <p:spPr>
          <a:xfrm>
            <a:off x="25400" y="609600"/>
            <a:ext cx="2844800" cy="1600200"/>
          </a:xfrm>
          <a:ln/>
          <a:extLst>
            <a:ext uri="{FAA26D3D-D897-4be2-8F04-BA451C77F1D7}">
              <ma14:placeholderFlag xmlns:ma14="http://schemas.microsoft.com/office/mac/drawingml/2011/main" val="1"/>
            </a:ext>
          </a:extLst>
        </p:spPr>
      </p:sp>
      <p:sp>
        <p:nvSpPr>
          <p:cNvPr id="21510" name="Rectangle 3"/>
          <p:cNvSpPr>
            <a:spLocks noGrp="1" noChangeArrowheads="1"/>
          </p:cNvSpPr>
          <p:nvPr>
            <p:ph type="body" idx="1"/>
          </p:nvPr>
        </p:nvSpPr>
        <p:spPr>
          <a:noFill/>
        </p:spPr>
        <p:txBody>
          <a:bodyPr/>
          <a:lstStyle/>
          <a:p>
            <a:pPr eaLnBrk="1" hangingPunct="1"/>
            <a:r>
              <a:rPr lang="en-US" dirty="0" smtClean="0"/>
              <a:t>Addressing mental health topics in your church can be a great way to reach out to our community. Some churches run a soup kitchen or a debt advice service;</a:t>
            </a:r>
            <a:r>
              <a:rPr lang="en-US" baseline="0" dirty="0" smtClean="0"/>
              <a:t> but people are also looking for emotional help. If you can offer this in a helpful way, people will turn up. </a:t>
            </a:r>
          </a:p>
          <a:p>
            <a:pPr eaLnBrk="1" hangingPunct="1"/>
            <a:endParaRPr lang="en-US" baseline="0" dirty="0" smtClean="0"/>
          </a:p>
          <a:p>
            <a:pPr eaLnBrk="1" hangingPunct="1"/>
            <a:r>
              <a:rPr lang="en-US" dirty="0" smtClean="0"/>
              <a:t>This is a painting by Glasgow </a:t>
            </a:r>
            <a:r>
              <a:rPr lang="en-US" dirty="0"/>
              <a:t>artist and reformed alcoholic, Peter Howson of the </a:t>
            </a:r>
            <a:r>
              <a:rPr lang="ja-JP" altLang="en-US" dirty="0"/>
              <a:t>‘</a:t>
            </a:r>
            <a:r>
              <a:rPr lang="en-US" altLang="ja-JP" dirty="0"/>
              <a:t>Third Step</a:t>
            </a:r>
            <a:r>
              <a:rPr lang="ja-JP" altLang="en-US" dirty="0"/>
              <a:t>’</a:t>
            </a:r>
            <a:r>
              <a:rPr lang="en-US" altLang="ja-JP" dirty="0"/>
              <a:t> of Alcoholics Anonymous. </a:t>
            </a:r>
            <a:r>
              <a:rPr lang="en-US" altLang="ja-JP" dirty="0" smtClean="0"/>
              <a:t>The </a:t>
            </a:r>
            <a:r>
              <a:rPr lang="en-US" altLang="ja-JP" dirty="0"/>
              <a:t>first 3 steps are these</a:t>
            </a:r>
            <a:r>
              <a:rPr lang="en-US" altLang="ja-JP" dirty="0" smtClean="0"/>
              <a:t>: </a:t>
            </a:r>
            <a:r>
              <a:rPr lang="en-US" dirty="0" smtClean="0"/>
              <a:t>Step 1</a:t>
            </a:r>
            <a:r>
              <a:rPr lang="en-US" baseline="0" dirty="0" smtClean="0"/>
              <a:t> - </a:t>
            </a:r>
            <a:r>
              <a:rPr lang="en-US" dirty="0" smtClean="0"/>
              <a:t>We </a:t>
            </a:r>
            <a:r>
              <a:rPr lang="en-US" dirty="0"/>
              <a:t>admitted we were powerless </a:t>
            </a:r>
            <a:r>
              <a:rPr lang="en-US" dirty="0" smtClean="0"/>
              <a:t>over our sin and addiction;</a:t>
            </a:r>
            <a:r>
              <a:rPr lang="en-US" baseline="0" dirty="0" smtClean="0"/>
              <a:t> </a:t>
            </a:r>
            <a:r>
              <a:rPr lang="en-US" dirty="0" smtClean="0"/>
              <a:t>Step 2</a:t>
            </a:r>
            <a:r>
              <a:rPr lang="en-US" baseline="0" dirty="0" smtClean="0"/>
              <a:t> - </a:t>
            </a:r>
            <a:r>
              <a:rPr lang="en-US" dirty="0" smtClean="0"/>
              <a:t>We </a:t>
            </a:r>
            <a:r>
              <a:rPr lang="en-US" dirty="0"/>
              <a:t>came to believe that a Power greater than ourselves could restore us to sanity</a:t>
            </a:r>
            <a:r>
              <a:rPr lang="en-US" dirty="0" smtClean="0"/>
              <a:t>. Step 3</a:t>
            </a:r>
            <a:r>
              <a:rPr lang="en-US" baseline="0" dirty="0" smtClean="0"/>
              <a:t> - </a:t>
            </a:r>
            <a:r>
              <a:rPr lang="en-US" dirty="0" smtClean="0"/>
              <a:t>We </a:t>
            </a:r>
            <a:r>
              <a:rPr lang="en-US" dirty="0"/>
              <a:t>made a decision to turn our will and our lives over to the care of God as we understood Him. </a:t>
            </a:r>
            <a:r>
              <a:rPr lang="en-US" dirty="0" smtClean="0"/>
              <a:t>You can see the</a:t>
            </a:r>
            <a:r>
              <a:rPr lang="en-US" baseline="0" dirty="0" smtClean="0"/>
              <a:t> ‘alcoholic’ crawling out from under his tombstone, turning towards the higher power he needs.</a:t>
            </a:r>
          </a:p>
          <a:p>
            <a:pPr eaLnBrk="1" hangingPunct="1"/>
            <a:endParaRPr lang="en-US" baseline="0" dirty="0" smtClean="0"/>
          </a:p>
          <a:p>
            <a:pPr eaLnBrk="1" hangingPunct="1"/>
            <a:r>
              <a:rPr lang="en-US" baseline="0" dirty="0" smtClean="0"/>
              <a:t>However, i</a:t>
            </a:r>
            <a:r>
              <a:rPr lang="en-US" dirty="0" smtClean="0"/>
              <a:t>n </a:t>
            </a:r>
            <a:r>
              <a:rPr lang="en-US" dirty="0"/>
              <a:t>this picture, you can see the seeker looking not to </a:t>
            </a:r>
            <a:r>
              <a:rPr lang="en-US" dirty="0" smtClean="0"/>
              <a:t>the skies [where God </a:t>
            </a:r>
            <a:r>
              <a:rPr lang="en-US" dirty="0"/>
              <a:t>or the Higher </a:t>
            </a:r>
            <a:r>
              <a:rPr lang="en-US" dirty="0" smtClean="0"/>
              <a:t>Power resides] </a:t>
            </a:r>
            <a:r>
              <a:rPr lang="en-US" dirty="0"/>
              <a:t>but to the </a:t>
            </a:r>
            <a:r>
              <a:rPr lang="en-US" dirty="0" smtClean="0"/>
              <a:t>local Church</a:t>
            </a:r>
            <a:r>
              <a:rPr lang="en-US" dirty="0"/>
              <a:t>. </a:t>
            </a:r>
            <a:r>
              <a:rPr lang="en-US" dirty="0" smtClean="0"/>
              <a:t>People still</a:t>
            </a:r>
            <a:r>
              <a:rPr lang="en-US" baseline="0" dirty="0" smtClean="0"/>
              <a:t> turn to the church at times of emotional distress and mental illness. We need to ensure that our churches are ready </a:t>
            </a:r>
            <a:r>
              <a:rPr lang="mr-IN" baseline="0" dirty="0" smtClean="0"/>
              <a:t>–</a:t>
            </a:r>
            <a:r>
              <a:rPr lang="en-US" baseline="0" dirty="0" smtClean="0"/>
              <a:t> and this is why Mind and Soul seek to educate, encourage and equip. </a:t>
            </a:r>
            <a:endParaRPr lang="en-US" dirty="0" smtClean="0"/>
          </a:p>
        </p:txBody>
      </p:sp>
    </p:spTree>
    <p:extLst>
      <p:ext uri="{BB962C8B-B14F-4D97-AF65-F5344CB8AC3E}">
        <p14:creationId xmlns:p14="http://schemas.microsoft.com/office/powerpoint/2010/main" val="15575295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Foundation exists to educate and equip and encourage. It is heavily</a:t>
            </a:r>
            <a:r>
              <a:rPr lang="en-US" baseline="0" dirty="0" smtClean="0"/>
              <a:t> web-based, though our team often speak at conferences. The website is</a:t>
            </a:r>
            <a:r>
              <a:rPr lang="en-US" dirty="0" smtClean="0"/>
              <a:t> enormous and contains pretty much anything you might need </a:t>
            </a:r>
            <a:r>
              <a:rPr lang="mr-IN" dirty="0" smtClean="0"/>
              <a:t>–</a:t>
            </a:r>
            <a:r>
              <a:rPr lang="en-US" dirty="0" smtClean="0"/>
              <a:t> </a:t>
            </a:r>
          </a:p>
          <a:p>
            <a:pPr marL="171450" indent="-171450">
              <a:buFont typeface="Arial" charset="0"/>
              <a:buChar char="•"/>
            </a:pPr>
            <a:r>
              <a:rPr lang="en-US" dirty="0" smtClean="0"/>
              <a:t>Over 500 articles about every</a:t>
            </a:r>
            <a:r>
              <a:rPr lang="en-US" baseline="0" dirty="0" smtClean="0"/>
              <a:t> mental health topic</a:t>
            </a:r>
          </a:p>
          <a:p>
            <a:pPr marL="171450" indent="-171450">
              <a:buFont typeface="Arial" charset="0"/>
              <a:buChar char="•"/>
            </a:pPr>
            <a:r>
              <a:rPr lang="en-US" baseline="0" dirty="0" smtClean="0"/>
              <a:t>Over 100 audio recordings of seminars and keynotes from past conferences</a:t>
            </a:r>
          </a:p>
          <a:p>
            <a:pPr marL="171450" indent="-171450">
              <a:buFont typeface="Arial" charset="0"/>
              <a:buChar char="•"/>
            </a:pPr>
            <a:r>
              <a:rPr lang="en-US" baseline="0" dirty="0" smtClean="0"/>
              <a:t>Free videos for you to download and use</a:t>
            </a:r>
          </a:p>
          <a:p>
            <a:pPr marL="171450" indent="-171450">
              <a:buFont typeface="Arial" charset="0"/>
              <a:buChar char="•"/>
            </a:pPr>
            <a:r>
              <a:rPr lang="en-US" baseline="0" dirty="0" smtClean="0"/>
              <a:t>Books by us and books we have reviewed</a:t>
            </a:r>
          </a:p>
          <a:p>
            <a:pPr marL="171450" indent="-171450">
              <a:buFont typeface="Arial" charset="0"/>
              <a:buChar char="•"/>
            </a:pPr>
            <a:r>
              <a:rPr lang="en-US" baseline="0" dirty="0" smtClean="0"/>
              <a:t>A course for online or small group use</a:t>
            </a:r>
          </a:p>
          <a:p>
            <a:endParaRPr lang="en-US" baseline="0" dirty="0" smtClean="0"/>
          </a:p>
          <a:p>
            <a:r>
              <a:rPr lang="en-US" baseline="0" dirty="0" smtClean="0"/>
              <a:t>All written by experts in the field and endorsed by leaders in the church and mental health services </a:t>
            </a:r>
            <a:r>
              <a:rPr lang="mr-IN" baseline="0" dirty="0" smtClean="0"/>
              <a:t>–</a:t>
            </a:r>
            <a:r>
              <a:rPr lang="en-US" baseline="0" dirty="0" smtClean="0"/>
              <a:t> including archbishops, professors and presidents of the royal college of psychiatrists</a:t>
            </a:r>
          </a:p>
          <a:p>
            <a:endParaRPr lang="en-US" dirty="0"/>
          </a:p>
        </p:txBody>
      </p:sp>
      <p:sp>
        <p:nvSpPr>
          <p:cNvPr id="4" name="Header Placeholder 3"/>
          <p:cNvSpPr>
            <a:spLocks noGrp="1"/>
          </p:cNvSpPr>
          <p:nvPr>
            <p:ph type="hdr" sz="quarter" idx="10"/>
          </p:nvPr>
        </p:nvSpPr>
        <p:spPr/>
        <p:txBody>
          <a:bodyPr/>
          <a:lstStyle/>
          <a:p>
            <a:r>
              <a:rPr lang="en-US" smtClean="0"/>
              <a:t>The Mind and Soul Foundation</a:t>
            </a:r>
            <a:endParaRPr lang="en-US"/>
          </a:p>
        </p:txBody>
      </p:sp>
      <p:sp>
        <p:nvSpPr>
          <p:cNvPr id="5" name="Date Placeholder 4"/>
          <p:cNvSpPr>
            <a:spLocks noGrp="1"/>
          </p:cNvSpPr>
          <p:nvPr>
            <p:ph type="dt" idx="11"/>
          </p:nvPr>
        </p:nvSpPr>
        <p:spPr/>
        <p:txBody>
          <a:bodyPr/>
          <a:lstStyle/>
          <a:p>
            <a:fld id="{0D52EE81-4790-BB46-BCBF-20ABACC2242F}" type="datetime4">
              <a:rPr lang="en-NZ" smtClean="0"/>
              <a:t>13 September 2017</a:t>
            </a:fld>
            <a:endParaRPr lang="en-US"/>
          </a:p>
        </p:txBody>
      </p:sp>
      <p:sp>
        <p:nvSpPr>
          <p:cNvPr id="6" name="Footer Placeholder 5"/>
          <p:cNvSpPr>
            <a:spLocks noGrp="1"/>
          </p:cNvSpPr>
          <p:nvPr>
            <p:ph type="ftr" sz="quarter" idx="12"/>
          </p:nvPr>
        </p:nvSpPr>
        <p:spPr/>
        <p:txBody>
          <a:bodyPr/>
          <a:lstStyle/>
          <a:p>
            <a:r>
              <a:rPr lang="en-US" smtClean="0"/>
              <a:t>mindandsoulfoundation.org</a:t>
            </a:r>
            <a:endParaRPr lang="en-US"/>
          </a:p>
        </p:txBody>
      </p:sp>
      <p:sp>
        <p:nvSpPr>
          <p:cNvPr id="7" name="Slide Number Placeholder 6"/>
          <p:cNvSpPr>
            <a:spLocks noGrp="1"/>
          </p:cNvSpPr>
          <p:nvPr>
            <p:ph type="sldNum" sz="quarter" idx="13"/>
          </p:nvPr>
        </p:nvSpPr>
        <p:spPr/>
        <p:txBody>
          <a:bodyPr/>
          <a:lstStyle/>
          <a:p>
            <a:fld id="{F3F32426-F4E1-2247-9715-40562938E3FD}" type="slidenum">
              <a:rPr lang="en-US" smtClean="0"/>
              <a:t>4</a:t>
            </a:fld>
            <a:endParaRPr lang="en-US"/>
          </a:p>
        </p:txBody>
      </p:sp>
    </p:spTree>
    <p:extLst>
      <p:ext uri="{BB962C8B-B14F-4D97-AF65-F5344CB8AC3E}">
        <p14:creationId xmlns:p14="http://schemas.microsoft.com/office/powerpoint/2010/main" val="17176295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Shape 35"/>
          <p:cNvSpPr>
            <a:spLocks noGrp="1" noRot="1" noChangeAspect="1"/>
          </p:cNvSpPr>
          <p:nvPr>
            <p:ph type="sldImg"/>
          </p:nvPr>
        </p:nvSpPr>
        <p:spPr>
          <a:prstGeom prst="rect">
            <a:avLst/>
          </a:prstGeom>
        </p:spPr>
        <p:txBody>
          <a:bodyPr/>
          <a:lstStyle/>
          <a:p>
            <a:pPr lvl="0"/>
            <a:endParaRPr/>
          </a:p>
        </p:txBody>
      </p:sp>
      <p:sp>
        <p:nvSpPr>
          <p:cNvPr id="36" name="Shape 36"/>
          <p:cNvSpPr>
            <a:spLocks noGrp="1"/>
          </p:cNvSpPr>
          <p:nvPr>
            <p:ph type="body" sz="quarter" idx="1"/>
          </p:nvPr>
        </p:nvSpPr>
        <p:spPr>
          <a:prstGeom prst="rect">
            <a:avLst/>
          </a:prstGeom>
        </p:spPr>
        <p:txBody>
          <a:bodyPr/>
          <a:lstStyle/>
          <a:p>
            <a:pPr lvl="0">
              <a:lnSpc>
                <a:spcPct val="100000"/>
              </a:lnSpc>
              <a:spcBef>
                <a:spcPts val="400"/>
              </a:spcBef>
              <a:defRPr sz="1800"/>
            </a:pPr>
            <a:r>
              <a:rPr lang="en-GB" sz="1200" dirty="0" smtClean="0">
                <a:latin typeface="Calibri"/>
                <a:ea typeface="Calibri"/>
                <a:cs typeface="Calibri"/>
                <a:sym typeface="Calibri"/>
              </a:rPr>
              <a:t>One example of the education work</a:t>
            </a:r>
            <a:r>
              <a:rPr lang="en-GB" sz="1200" baseline="0" dirty="0" smtClean="0">
                <a:latin typeface="Calibri"/>
                <a:ea typeface="Calibri"/>
                <a:cs typeface="Calibri"/>
                <a:sym typeface="Calibri"/>
              </a:rPr>
              <a:t> we do is to encourage people to think more broadly.</a:t>
            </a:r>
          </a:p>
          <a:p>
            <a:pPr lvl="0">
              <a:lnSpc>
                <a:spcPct val="100000"/>
              </a:lnSpc>
              <a:spcBef>
                <a:spcPts val="400"/>
              </a:spcBef>
              <a:defRPr sz="1800"/>
            </a:pPr>
            <a:endParaRPr lang="en-GB" sz="1200" baseline="0" dirty="0" smtClean="0">
              <a:latin typeface="Calibri"/>
              <a:ea typeface="Calibri"/>
              <a:cs typeface="Calibri"/>
              <a:sym typeface="Calibri"/>
            </a:endParaRPr>
          </a:p>
          <a:p>
            <a:pPr lvl="0">
              <a:lnSpc>
                <a:spcPct val="100000"/>
              </a:lnSpc>
              <a:spcBef>
                <a:spcPts val="400"/>
              </a:spcBef>
              <a:defRPr sz="1800"/>
            </a:pPr>
            <a:r>
              <a:rPr lang="en-GB" sz="1200" dirty="0" smtClean="0">
                <a:latin typeface="Calibri"/>
                <a:ea typeface="Calibri"/>
                <a:cs typeface="Calibri"/>
                <a:sym typeface="Calibri"/>
              </a:rPr>
              <a:t>If all you have is a hammer, then everything looks like a nail. But like</a:t>
            </a:r>
            <a:r>
              <a:rPr lang="en-GB" sz="1200" baseline="0" dirty="0" smtClean="0">
                <a:latin typeface="Calibri"/>
                <a:ea typeface="Calibri"/>
                <a:cs typeface="Calibri"/>
                <a:sym typeface="Calibri"/>
              </a:rPr>
              <a:t> a tree with many roots, there are many possible sources for our </a:t>
            </a:r>
            <a:r>
              <a:rPr lang="en-GB" sz="1200" dirty="0" smtClean="0">
                <a:latin typeface="Calibri"/>
                <a:ea typeface="Calibri"/>
                <a:cs typeface="Calibri"/>
                <a:sym typeface="Calibri"/>
              </a:rPr>
              <a:t>emotional distress and mental illness and [usually] more than one applies. </a:t>
            </a:r>
          </a:p>
          <a:p>
            <a:pPr lvl="0">
              <a:lnSpc>
                <a:spcPct val="100000"/>
              </a:lnSpc>
              <a:spcBef>
                <a:spcPts val="400"/>
              </a:spcBef>
              <a:defRPr sz="1800"/>
            </a:pPr>
            <a:endParaRPr lang="en-GB" sz="1200" dirty="0" smtClean="0">
              <a:latin typeface="Calibri"/>
              <a:ea typeface="Calibri"/>
              <a:cs typeface="Calibri"/>
              <a:sym typeface="Calibri"/>
            </a:endParaRPr>
          </a:p>
          <a:p>
            <a:pPr marL="171450" lvl="0" indent="-171450">
              <a:lnSpc>
                <a:spcPct val="100000"/>
              </a:lnSpc>
              <a:spcBef>
                <a:spcPts val="400"/>
              </a:spcBef>
              <a:buFont typeface="Arial" charset="0"/>
              <a:buChar char="•"/>
              <a:defRPr sz="1800"/>
            </a:pPr>
            <a:r>
              <a:rPr lang="en-GB" sz="1200" dirty="0" smtClean="0">
                <a:latin typeface="Calibri"/>
                <a:ea typeface="Calibri"/>
                <a:cs typeface="Calibri"/>
                <a:sym typeface="Calibri"/>
              </a:rPr>
              <a:t>Biological [picture of brain cells] </a:t>
            </a:r>
            <a:r>
              <a:rPr lang="mr-IN" sz="1200" dirty="0" smtClean="0">
                <a:latin typeface="Calibri"/>
                <a:ea typeface="Calibri"/>
                <a:cs typeface="Calibri"/>
                <a:sym typeface="Calibri"/>
              </a:rPr>
              <a:t>–</a:t>
            </a:r>
            <a:r>
              <a:rPr lang="en-GB" sz="1200" dirty="0" smtClean="0">
                <a:latin typeface="Calibri"/>
                <a:ea typeface="Calibri"/>
                <a:cs typeface="Calibri"/>
                <a:sym typeface="Calibri"/>
              </a:rPr>
              <a:t> we know lots about the genetics</a:t>
            </a:r>
            <a:r>
              <a:rPr lang="en-GB" sz="1200" baseline="0" dirty="0" smtClean="0">
                <a:latin typeface="Calibri"/>
                <a:ea typeface="Calibri"/>
                <a:cs typeface="Calibri"/>
                <a:sym typeface="Calibri"/>
              </a:rPr>
              <a:t> and chemical imbalances of mental illness and this applies both to those that look more like illnesses [such as dementia] to those that are more hidden [such as anxiety].</a:t>
            </a:r>
          </a:p>
          <a:p>
            <a:pPr marL="171450" lvl="0" indent="-171450">
              <a:lnSpc>
                <a:spcPct val="100000"/>
              </a:lnSpc>
              <a:spcBef>
                <a:spcPts val="400"/>
              </a:spcBef>
              <a:buFont typeface="Arial" charset="0"/>
              <a:buChar char="•"/>
              <a:defRPr sz="1800"/>
            </a:pPr>
            <a:r>
              <a:rPr lang="en-GB" sz="1200" baseline="0" dirty="0" smtClean="0">
                <a:latin typeface="Calibri"/>
                <a:ea typeface="Calibri"/>
                <a:cs typeface="Calibri"/>
                <a:sym typeface="Calibri"/>
              </a:rPr>
              <a:t>Social [picture of person all alone] </a:t>
            </a:r>
            <a:r>
              <a:rPr lang="mr-IN" sz="1200" baseline="0" dirty="0" smtClean="0">
                <a:latin typeface="Calibri"/>
                <a:ea typeface="Calibri"/>
                <a:cs typeface="Calibri"/>
                <a:sym typeface="Calibri"/>
              </a:rPr>
              <a:t>–</a:t>
            </a:r>
            <a:r>
              <a:rPr lang="en-GB" sz="1200" baseline="0" dirty="0" smtClean="0">
                <a:latin typeface="Calibri"/>
                <a:ea typeface="Calibri"/>
                <a:cs typeface="Calibri"/>
                <a:sym typeface="Calibri"/>
              </a:rPr>
              <a:t> being isolated and stigmatised can [by itself] cause distress, and can also make other mental illnesses worse</a:t>
            </a:r>
          </a:p>
          <a:p>
            <a:pPr marL="171450" lvl="0" indent="-171450">
              <a:lnSpc>
                <a:spcPct val="100000"/>
              </a:lnSpc>
              <a:spcBef>
                <a:spcPts val="400"/>
              </a:spcBef>
              <a:buFont typeface="Arial" charset="0"/>
              <a:buChar char="•"/>
              <a:defRPr sz="1800"/>
            </a:pPr>
            <a:r>
              <a:rPr lang="en-GB" sz="1200" baseline="0" dirty="0" smtClean="0">
                <a:latin typeface="Calibri"/>
                <a:ea typeface="Calibri"/>
                <a:cs typeface="Calibri"/>
                <a:sym typeface="Calibri"/>
              </a:rPr>
              <a:t>Spiritual [picture of bible] </a:t>
            </a:r>
            <a:r>
              <a:rPr lang="mr-IN" sz="1200" baseline="0" dirty="0" smtClean="0">
                <a:latin typeface="Calibri"/>
                <a:ea typeface="Calibri"/>
                <a:cs typeface="Calibri"/>
                <a:sym typeface="Calibri"/>
              </a:rPr>
              <a:t>–</a:t>
            </a:r>
            <a:r>
              <a:rPr lang="en-GB" sz="1200" baseline="0" dirty="0" smtClean="0">
                <a:latin typeface="Calibri"/>
                <a:ea typeface="Calibri"/>
                <a:cs typeface="Calibri"/>
                <a:sym typeface="Calibri"/>
              </a:rPr>
              <a:t> whilst ‘everything’ can be seen as spiritual and all distress a result of the fall, sometimes there can be specific spiritual causes. Remember that specific demonic oppression/deliverance is a rare cause.</a:t>
            </a:r>
          </a:p>
          <a:p>
            <a:pPr marL="171450" lvl="0" indent="-171450">
              <a:lnSpc>
                <a:spcPct val="100000"/>
              </a:lnSpc>
              <a:spcBef>
                <a:spcPts val="400"/>
              </a:spcBef>
              <a:buFont typeface="Arial" charset="0"/>
              <a:buChar char="•"/>
              <a:defRPr sz="1800"/>
            </a:pPr>
            <a:r>
              <a:rPr lang="en-GB" sz="1200" baseline="0" dirty="0" smtClean="0">
                <a:latin typeface="Calibri"/>
                <a:ea typeface="Calibri"/>
                <a:cs typeface="Calibri"/>
                <a:sym typeface="Calibri"/>
              </a:rPr>
              <a:t>Psychological causes [picture of carl rogers </a:t>
            </a:r>
            <a:r>
              <a:rPr lang="mr-IN" sz="1200" baseline="0" dirty="0" smtClean="0">
                <a:latin typeface="Calibri"/>
                <a:ea typeface="Calibri"/>
                <a:cs typeface="Calibri"/>
                <a:sym typeface="Calibri"/>
              </a:rPr>
              <a:t>–</a:t>
            </a:r>
            <a:r>
              <a:rPr lang="en-GB" sz="1200" baseline="0" dirty="0" smtClean="0">
                <a:latin typeface="Calibri"/>
                <a:ea typeface="Calibri"/>
                <a:cs typeface="Calibri"/>
                <a:sym typeface="Calibri"/>
              </a:rPr>
              <a:t> a key figure in psychology] like our upbringing or habits/patterns that have become embedded since can both cause and maintain distress</a:t>
            </a:r>
            <a:endParaRPr lang="en-GB" sz="1200" dirty="0" smtClean="0">
              <a:latin typeface="Calibri"/>
              <a:ea typeface="Calibri"/>
              <a:cs typeface="Calibri"/>
              <a:sym typeface="Calibri"/>
            </a:endParaRPr>
          </a:p>
        </p:txBody>
      </p:sp>
    </p:spTree>
    <p:extLst>
      <p:ext uri="{BB962C8B-B14F-4D97-AF65-F5344CB8AC3E}">
        <p14:creationId xmlns:p14="http://schemas.microsoft.com/office/powerpoint/2010/main" val="13466335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Shape 43"/>
          <p:cNvSpPr>
            <a:spLocks noGrp="1" noRot="1" noChangeAspect="1"/>
          </p:cNvSpPr>
          <p:nvPr>
            <p:ph type="sldImg"/>
          </p:nvPr>
        </p:nvSpPr>
        <p:spPr>
          <a:prstGeom prst="rect">
            <a:avLst/>
          </a:prstGeom>
        </p:spPr>
        <p:txBody>
          <a:bodyPr/>
          <a:lstStyle/>
          <a:p>
            <a:pPr lvl="0"/>
            <a:endParaRPr/>
          </a:p>
        </p:txBody>
      </p:sp>
      <p:sp>
        <p:nvSpPr>
          <p:cNvPr id="44" name="Shape 44"/>
          <p:cNvSpPr>
            <a:spLocks noGrp="1"/>
          </p:cNvSpPr>
          <p:nvPr>
            <p:ph type="body" sz="quarter" idx="1"/>
          </p:nvPr>
        </p:nvSpPr>
        <p:spPr>
          <a:prstGeom prst="rect">
            <a:avLst/>
          </a:prstGeom>
        </p:spPr>
        <p:txBody>
          <a:bodyPr/>
          <a:lstStyle/>
          <a:p>
            <a:pPr lvl="0">
              <a:lnSpc>
                <a:spcPct val="100000"/>
              </a:lnSpc>
              <a:spcBef>
                <a:spcPts val="400"/>
              </a:spcBef>
              <a:defRPr sz="1800"/>
            </a:pPr>
            <a:r>
              <a:rPr lang="en-GB" sz="1200" b="0" dirty="0" smtClean="0">
                <a:latin typeface="Calibri"/>
                <a:ea typeface="Calibri"/>
                <a:cs typeface="Calibri"/>
                <a:sym typeface="Calibri"/>
              </a:rPr>
              <a:t>The best way to respond</a:t>
            </a:r>
            <a:r>
              <a:rPr lang="en-GB" sz="1200" b="0" baseline="0" dirty="0" smtClean="0">
                <a:latin typeface="Calibri"/>
                <a:ea typeface="Calibri"/>
                <a:cs typeface="Calibri"/>
                <a:sym typeface="Calibri"/>
              </a:rPr>
              <a:t> to a mental illness is to match the treatment to the cause. But remember that there can be multiple causes. Also, we should be wary of a sacred/secular divide [preferring one over the other]. Once the ‘root causes’ have been addressed, the tree will be more healthy [picture of green tree on this slide]</a:t>
            </a:r>
          </a:p>
          <a:p>
            <a:pPr marL="171450" lvl="0" indent="-171450">
              <a:lnSpc>
                <a:spcPct val="100000"/>
              </a:lnSpc>
              <a:spcBef>
                <a:spcPts val="400"/>
              </a:spcBef>
              <a:buFont typeface="Arial" charset="0"/>
              <a:buChar char="•"/>
              <a:defRPr sz="1800"/>
            </a:pPr>
            <a:r>
              <a:rPr lang="en-GB" sz="1200" b="0" baseline="0" dirty="0" smtClean="0">
                <a:latin typeface="Calibri"/>
                <a:ea typeface="Calibri"/>
                <a:cs typeface="Calibri"/>
                <a:sym typeface="Calibri"/>
              </a:rPr>
              <a:t>Medication [and other physical treatments] can restore chemical imbalances. Just like a diabetic needs insulin, some people’s brains do not work without the correct medication</a:t>
            </a:r>
          </a:p>
          <a:p>
            <a:pPr marL="171450" lvl="0" indent="-171450">
              <a:lnSpc>
                <a:spcPct val="100000"/>
              </a:lnSpc>
              <a:spcBef>
                <a:spcPts val="400"/>
              </a:spcBef>
              <a:buFont typeface="Arial" charset="0"/>
              <a:buChar char="•"/>
              <a:defRPr sz="1800"/>
            </a:pPr>
            <a:r>
              <a:rPr lang="en-GB" sz="1200" b="0" baseline="0" dirty="0" smtClean="0">
                <a:latin typeface="Calibri"/>
                <a:ea typeface="Calibri"/>
                <a:cs typeface="Calibri"/>
                <a:sym typeface="Calibri"/>
              </a:rPr>
              <a:t>Community </a:t>
            </a:r>
            <a:r>
              <a:rPr lang="mr-IN" sz="1200" b="0" baseline="0" dirty="0" smtClean="0">
                <a:latin typeface="Calibri"/>
                <a:ea typeface="Calibri"/>
                <a:cs typeface="Calibri"/>
                <a:sym typeface="Calibri"/>
              </a:rPr>
              <a:t>–</a:t>
            </a:r>
            <a:r>
              <a:rPr lang="en-GB" sz="1200" b="0" baseline="0" dirty="0" smtClean="0">
                <a:latin typeface="Calibri"/>
                <a:ea typeface="Calibri"/>
                <a:cs typeface="Calibri"/>
                <a:sym typeface="Calibri"/>
              </a:rPr>
              <a:t> some call this the church’s best kept secret. Everyone should have some social contact and be accepted as they are</a:t>
            </a:r>
          </a:p>
          <a:p>
            <a:pPr marL="171450" lvl="0" indent="-171450">
              <a:lnSpc>
                <a:spcPct val="100000"/>
              </a:lnSpc>
              <a:spcBef>
                <a:spcPts val="400"/>
              </a:spcBef>
              <a:buFont typeface="Arial" charset="0"/>
              <a:buChar char="•"/>
              <a:defRPr sz="1800"/>
            </a:pPr>
            <a:r>
              <a:rPr lang="en-GB" sz="1200" b="0" baseline="0" dirty="0" smtClean="0">
                <a:latin typeface="Calibri"/>
                <a:ea typeface="Calibri"/>
                <a:cs typeface="Calibri"/>
                <a:sym typeface="Calibri"/>
              </a:rPr>
              <a:t>Prayer [and other spiritual approaches like worship, healing, communion] is how we talk to God and allow Him to talk to and [in his way] heal us. Remember that healing is complex </a:t>
            </a:r>
            <a:r>
              <a:rPr lang="mr-IN" sz="1200" b="0" baseline="0" dirty="0" smtClean="0">
                <a:latin typeface="Calibri"/>
                <a:ea typeface="Calibri"/>
                <a:cs typeface="Calibri"/>
                <a:sym typeface="Calibri"/>
              </a:rPr>
              <a:t>–</a:t>
            </a:r>
            <a:r>
              <a:rPr lang="en-GB" sz="1200" b="0" baseline="0" dirty="0" smtClean="0">
                <a:latin typeface="Calibri"/>
                <a:ea typeface="Calibri"/>
                <a:cs typeface="Calibri"/>
                <a:sym typeface="Calibri"/>
              </a:rPr>
              <a:t> some may be healed immediately, others will not be healed fully until heaven. </a:t>
            </a:r>
          </a:p>
          <a:p>
            <a:pPr marL="171450" lvl="0" indent="-171450">
              <a:lnSpc>
                <a:spcPct val="100000"/>
              </a:lnSpc>
              <a:spcBef>
                <a:spcPts val="400"/>
              </a:spcBef>
              <a:buFont typeface="Arial" charset="0"/>
              <a:buChar char="•"/>
              <a:defRPr sz="1800"/>
            </a:pPr>
            <a:r>
              <a:rPr lang="en-GB" sz="1200" b="0" baseline="0" dirty="0" smtClean="0">
                <a:latin typeface="Calibri"/>
                <a:ea typeface="Calibri"/>
                <a:cs typeface="Calibri"/>
                <a:sym typeface="Calibri"/>
              </a:rPr>
              <a:t>Therapy [talking treatments, groups, counselling] is how skilled psychological techniques can straighten out unhelpful patterns, vicious circles and behaviours. </a:t>
            </a:r>
            <a:endParaRPr lang="en-GB" sz="1200" b="0" dirty="0" smtClean="0">
              <a:latin typeface="Calibri"/>
              <a:ea typeface="Calibri"/>
              <a:cs typeface="Calibri"/>
              <a:sym typeface="Calibri"/>
            </a:endParaRPr>
          </a:p>
        </p:txBody>
      </p:sp>
    </p:spTree>
    <p:extLst>
      <p:ext uri="{BB962C8B-B14F-4D97-AF65-F5344CB8AC3E}">
        <p14:creationId xmlns:p14="http://schemas.microsoft.com/office/powerpoint/2010/main" val="4905914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we just focus on spiritual causes, then we are also missing the idea that God created the</a:t>
            </a:r>
            <a:r>
              <a:rPr lang="en-US" baseline="0" dirty="0" smtClean="0"/>
              <a:t> world. This preference of </a:t>
            </a:r>
            <a:r>
              <a:rPr lang="en-US" baseline="0" dirty="0" err="1" smtClean="0"/>
              <a:t>focussing</a:t>
            </a:r>
            <a:r>
              <a:rPr lang="en-US" baseline="0" dirty="0" smtClean="0"/>
              <a:t> on the spiritual [the blue piece of pie above] is called Gnosticism and is one of the main heresies that the New Testament tries to correct. </a:t>
            </a:r>
          </a:p>
          <a:p>
            <a:endParaRPr lang="en-US" baseline="0" dirty="0" smtClean="0"/>
          </a:p>
          <a:p>
            <a:r>
              <a:rPr lang="en-US" baseline="0" dirty="0" smtClean="0"/>
              <a:t>Our bodies and minds are just as created by God as our souls. They may be prone to falling and failing, but are also able to be restored. The Bible also talks about our world/planet being created, and also the tasks God has given us to do </a:t>
            </a:r>
            <a:r>
              <a:rPr lang="mr-IN" baseline="0" dirty="0" smtClean="0"/>
              <a:t>–</a:t>
            </a:r>
            <a:r>
              <a:rPr lang="en-US" baseline="0" dirty="0" smtClean="0"/>
              <a:t> these six things are the subjects of a holistic gospel where salvation is everywhere. </a:t>
            </a:r>
          </a:p>
          <a:p>
            <a:endParaRPr lang="en-US" baseline="0" dirty="0" smtClean="0"/>
          </a:p>
          <a:p>
            <a:r>
              <a:rPr lang="en-US" baseline="0" dirty="0" smtClean="0"/>
              <a:t>Pie 1: we are in relationship with God, the natural world is healthy, we work for God as stewards, our bodies are eternal, we get on well with others and our minds are whole.</a:t>
            </a:r>
          </a:p>
          <a:p>
            <a:endParaRPr lang="en-US" baseline="0" dirty="0" smtClean="0"/>
          </a:p>
          <a:p>
            <a:r>
              <a:rPr lang="en-US" baseline="0" dirty="0" smtClean="0"/>
              <a:t>Pie 2: [CLICK] as a result of the fall, we are cut off from God, we pollute the environment, work is now a chore, we get physically ill, feel shame and are mentally ill </a:t>
            </a:r>
          </a:p>
          <a:p>
            <a:endParaRPr lang="en-US" baseline="0" dirty="0" smtClean="0"/>
          </a:p>
          <a:p>
            <a:r>
              <a:rPr lang="en-US" baseline="0" dirty="0" smtClean="0"/>
              <a:t>Pie 3: [CLICK] The gospel comes to restore our relationship with God, we can become ecologists, we work for God again, we can be healed in our bodies, restored in our earthly relationships and also healed in our minds. </a:t>
            </a:r>
          </a:p>
          <a:p>
            <a:endParaRPr lang="en-US" baseline="0" dirty="0" smtClean="0"/>
          </a:p>
          <a:p>
            <a:r>
              <a:rPr lang="en-US" baseline="0" dirty="0" smtClean="0"/>
              <a:t>However, note that some of this is now and some of this is not-yet. There is an old saying that we ‘have been’ saved from the penalty of sin, we ‘are being’ saved from the power of sin and we ‘will be’ saved from the presence of sin. So too with healing [of either mind or body] </a:t>
            </a:r>
            <a:r>
              <a:rPr lang="mr-IN" baseline="0" dirty="0" smtClean="0"/>
              <a:t>–</a:t>
            </a:r>
            <a:r>
              <a:rPr lang="en-US" baseline="0" dirty="0" smtClean="0"/>
              <a:t> we ‘have been’ promised healing, we ‘are being’ healed [both by prayer and by doctors] and we ‘will be’ fully healthy one day. </a:t>
            </a:r>
          </a:p>
          <a:p>
            <a:endParaRPr lang="en-US" dirty="0" smtClean="0"/>
          </a:p>
          <a:p>
            <a:r>
              <a:rPr lang="en-US" dirty="0" smtClean="0"/>
              <a:t>With thanks to </a:t>
            </a:r>
            <a:r>
              <a:rPr lang="en-US" dirty="0" err="1" smtClean="0"/>
              <a:t>Dr</a:t>
            </a:r>
            <a:r>
              <a:rPr lang="en-US" dirty="0" smtClean="0"/>
              <a:t> Nick Land, CMF Psychiatry Day Conference 2008</a:t>
            </a:r>
            <a:endParaRPr lang="en-US" dirty="0"/>
          </a:p>
        </p:txBody>
      </p:sp>
      <p:sp>
        <p:nvSpPr>
          <p:cNvPr id="4" name="Header Placeholder 3"/>
          <p:cNvSpPr>
            <a:spLocks noGrp="1"/>
          </p:cNvSpPr>
          <p:nvPr>
            <p:ph type="hdr" sz="quarter" idx="10"/>
          </p:nvPr>
        </p:nvSpPr>
        <p:spPr/>
        <p:txBody>
          <a:bodyPr/>
          <a:lstStyle/>
          <a:p>
            <a:r>
              <a:rPr lang="en-US" smtClean="0"/>
              <a:t>The Mind and Soul Foundation</a:t>
            </a:r>
            <a:endParaRPr lang="en-US"/>
          </a:p>
        </p:txBody>
      </p:sp>
      <p:sp>
        <p:nvSpPr>
          <p:cNvPr id="5" name="Date Placeholder 4"/>
          <p:cNvSpPr>
            <a:spLocks noGrp="1"/>
          </p:cNvSpPr>
          <p:nvPr>
            <p:ph type="dt" idx="11"/>
          </p:nvPr>
        </p:nvSpPr>
        <p:spPr/>
        <p:txBody>
          <a:bodyPr/>
          <a:lstStyle/>
          <a:p>
            <a:fld id="{0D52EE81-4790-BB46-BCBF-20ABACC2242F}" type="datetime4">
              <a:rPr lang="en-NZ" smtClean="0"/>
              <a:t>13 September 2017</a:t>
            </a:fld>
            <a:endParaRPr lang="en-US"/>
          </a:p>
        </p:txBody>
      </p:sp>
      <p:sp>
        <p:nvSpPr>
          <p:cNvPr id="6" name="Footer Placeholder 5"/>
          <p:cNvSpPr>
            <a:spLocks noGrp="1"/>
          </p:cNvSpPr>
          <p:nvPr>
            <p:ph type="ftr" sz="quarter" idx="12"/>
          </p:nvPr>
        </p:nvSpPr>
        <p:spPr/>
        <p:txBody>
          <a:bodyPr/>
          <a:lstStyle/>
          <a:p>
            <a:r>
              <a:rPr lang="en-US" smtClean="0"/>
              <a:t>mindandsoulfoundation.org</a:t>
            </a:r>
            <a:endParaRPr lang="en-US"/>
          </a:p>
        </p:txBody>
      </p:sp>
      <p:sp>
        <p:nvSpPr>
          <p:cNvPr id="7" name="Slide Number Placeholder 6"/>
          <p:cNvSpPr>
            <a:spLocks noGrp="1"/>
          </p:cNvSpPr>
          <p:nvPr>
            <p:ph type="sldNum" sz="quarter" idx="13"/>
          </p:nvPr>
        </p:nvSpPr>
        <p:spPr/>
        <p:txBody>
          <a:bodyPr/>
          <a:lstStyle/>
          <a:p>
            <a:fld id="{F3F32426-F4E1-2247-9715-40562938E3FD}" type="slidenum">
              <a:rPr lang="en-US" smtClean="0"/>
              <a:t>7</a:t>
            </a:fld>
            <a:endParaRPr lang="en-US"/>
          </a:p>
        </p:txBody>
      </p:sp>
    </p:spTree>
    <p:extLst>
      <p:ext uri="{BB962C8B-B14F-4D97-AF65-F5344CB8AC3E}">
        <p14:creationId xmlns:p14="http://schemas.microsoft.com/office/powerpoint/2010/main" val="20401271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Often, we can avoid people with mental health difficulties because we are not sure what to say. Will we put our</a:t>
            </a:r>
            <a:r>
              <a:rPr lang="en-US" baseline="0" dirty="0" smtClean="0"/>
              <a:t> foot in it? Will we make it worse? Will be betray our own ignorance and stigma? Will our best intentions be hurtful?</a:t>
            </a:r>
          </a:p>
          <a:p>
            <a:endParaRPr lang="en-US" baseline="0" dirty="0" smtClean="0"/>
          </a:p>
          <a:p>
            <a:r>
              <a:rPr lang="en-US" baseline="0" dirty="0" smtClean="0"/>
              <a:t>This article [see link] gives 16 things that have all been said to the writer, and how they came across. And it also lists some helpful things to say instead. </a:t>
            </a:r>
          </a:p>
          <a:p>
            <a:endParaRPr lang="en-US" baseline="0" dirty="0" smtClean="0"/>
          </a:p>
          <a:p>
            <a:r>
              <a:rPr lang="en-US" baseline="0" dirty="0" smtClean="0"/>
              <a:t>For example:</a:t>
            </a:r>
          </a:p>
          <a:p>
            <a:pPr marL="171450" indent="-171450">
              <a:buFont typeface="Arial" charset="0"/>
              <a:buChar char="•"/>
            </a:pPr>
            <a:r>
              <a:rPr lang="en-US" dirty="0" smtClean="0"/>
              <a:t>You</a:t>
            </a:r>
            <a:r>
              <a:rPr lang="en-US" baseline="0" dirty="0" smtClean="0"/>
              <a:t> say </a:t>
            </a:r>
            <a:r>
              <a:rPr lang="mr-IN" baseline="0" dirty="0" smtClean="0"/>
              <a:t>–</a:t>
            </a:r>
            <a:r>
              <a:rPr lang="en-US" baseline="0" dirty="0" smtClean="0"/>
              <a:t> have you tried reading your Bible?</a:t>
            </a:r>
          </a:p>
          <a:p>
            <a:pPr marL="171450" indent="-171450">
              <a:buFont typeface="Arial" charset="0"/>
              <a:buChar char="•"/>
            </a:pPr>
            <a:r>
              <a:rPr lang="en-US" baseline="0" dirty="0" smtClean="0"/>
              <a:t>They hear </a:t>
            </a:r>
            <a:r>
              <a:rPr lang="mr-IN" baseline="0" dirty="0" smtClean="0"/>
              <a:t>–</a:t>
            </a:r>
            <a:r>
              <a:rPr lang="en-US" baseline="0" dirty="0" smtClean="0"/>
              <a:t> my brain feels like mush so I cant read. And, yes, I’ve been a Christian for 15 years so I have thought of this</a:t>
            </a:r>
            <a:r>
              <a:rPr lang="mr-IN" baseline="0" dirty="0" smtClean="0"/>
              <a:t>…</a:t>
            </a:r>
            <a:endParaRPr lang="en-GB" baseline="0" dirty="0" smtClean="0"/>
          </a:p>
          <a:p>
            <a:pPr marL="171450" indent="-171450">
              <a:buFont typeface="Arial" charset="0"/>
              <a:buChar char="•"/>
            </a:pPr>
            <a:r>
              <a:rPr lang="en-GB" baseline="0" dirty="0" smtClean="0"/>
              <a:t>To say instead </a:t>
            </a:r>
            <a:r>
              <a:rPr lang="mr-IN" baseline="0" dirty="0" smtClean="0"/>
              <a:t>–</a:t>
            </a:r>
            <a:r>
              <a:rPr lang="en-GB" baseline="0" dirty="0" smtClean="0"/>
              <a:t> can I help you spiritually in any way, or would practical help be better? Is there anything you need right now?</a:t>
            </a:r>
            <a:endParaRPr lang="en-US" dirty="0" smtClean="0"/>
          </a:p>
          <a:p>
            <a:endParaRPr lang="en-US" dirty="0" smtClean="0"/>
          </a:p>
          <a:p>
            <a:endParaRPr lang="en-US" dirty="0" smtClean="0"/>
          </a:p>
          <a:p>
            <a:r>
              <a:rPr lang="en-US" sz="1200" b="1" i="0" kern="1200" dirty="0" smtClean="0">
                <a:solidFill>
                  <a:schemeClr val="tx1"/>
                </a:solidFill>
                <a:effectLst/>
                <a:latin typeface="+mn-lt"/>
                <a:ea typeface="+mn-ea"/>
                <a:cs typeface="+mn-cs"/>
              </a:rPr>
              <a:t>Things not to say</a:t>
            </a:r>
          </a:p>
          <a:p>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Yes, these have all been said! Yes, actually to people's faces! In BOLD: What you said. Then: What the person heard!</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200" b="1" i="0" kern="1200" dirty="0" smtClean="0">
                <a:solidFill>
                  <a:schemeClr val="tx1"/>
                </a:solidFill>
                <a:effectLst/>
                <a:latin typeface="+mn-lt"/>
                <a:ea typeface="+mn-ea"/>
                <a:cs typeface="+mn-cs"/>
              </a:rPr>
              <a:t>Just give it to God!</a:t>
            </a:r>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One quick prayer and it’s all over, sorted, done and dusted!</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200" b="1" i="0" kern="1200" dirty="0" smtClean="0">
                <a:solidFill>
                  <a:schemeClr val="tx1"/>
                </a:solidFill>
                <a:effectLst/>
                <a:latin typeface="+mn-lt"/>
                <a:ea typeface="+mn-ea"/>
                <a:cs typeface="+mn-cs"/>
              </a:rPr>
              <a:t>Have you tried praying?</a:t>
            </a:r>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Just a thought, maybe you haven’t thought about it yet, you know even though you’ve been a Christian for 15 years?</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200" b="1" i="0" kern="1200" dirty="0" smtClean="0">
                <a:solidFill>
                  <a:schemeClr val="tx1"/>
                </a:solidFill>
                <a:effectLst/>
                <a:latin typeface="+mn-lt"/>
                <a:ea typeface="+mn-ea"/>
                <a:cs typeface="+mn-cs"/>
              </a:rPr>
              <a:t>Pull yourself together</a:t>
            </a:r>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You need a stiff talking to and someone needs to tell you</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200" b="1" i="0" kern="1200" dirty="0" smtClean="0">
                <a:solidFill>
                  <a:schemeClr val="tx1"/>
                </a:solidFill>
                <a:effectLst/>
                <a:latin typeface="+mn-lt"/>
                <a:ea typeface="+mn-ea"/>
                <a:cs typeface="+mn-cs"/>
              </a:rPr>
              <a:t>We all feel like that sometimes but you have to snap out of it</a:t>
            </a:r>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You know you’re not suffering anything else that no-one else doesn’t feel now and then so why can’t you just snap out of it like everyone else does?</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200" b="1" i="0" kern="1200" dirty="0" smtClean="0">
                <a:solidFill>
                  <a:schemeClr val="tx1"/>
                </a:solidFill>
                <a:effectLst/>
                <a:latin typeface="+mn-lt"/>
                <a:ea typeface="+mn-ea"/>
                <a:cs typeface="+mn-cs"/>
              </a:rPr>
              <a:t>Are you reading your bible?</a:t>
            </a:r>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I know you’ve been a Christian for 15 years and you use to preach, but maybe you’ve forgotten that when you are so ill and you cannot </a:t>
            </a:r>
            <a:r>
              <a:rPr lang="en-US" sz="1200" b="0" i="0" kern="1200" dirty="0" err="1" smtClean="0">
                <a:solidFill>
                  <a:schemeClr val="tx1"/>
                </a:solidFill>
                <a:effectLst/>
                <a:latin typeface="+mn-lt"/>
                <a:ea typeface="+mn-ea"/>
                <a:cs typeface="+mn-cs"/>
              </a:rPr>
              <a:t>rationalise</a:t>
            </a:r>
            <a:r>
              <a:rPr lang="en-US" sz="1200" b="0" i="0" kern="1200" dirty="0" smtClean="0">
                <a:solidFill>
                  <a:schemeClr val="tx1"/>
                </a:solidFill>
                <a:effectLst/>
                <a:latin typeface="+mn-lt"/>
                <a:ea typeface="+mn-ea"/>
                <a:cs typeface="+mn-cs"/>
              </a:rPr>
              <a:t>, you’re seeing things and hearing things, you can’t make sense of your words and anything or anyone around you, you’re visions blurred and your head feels like it’s going to explode, you can just pick up your bible and claim a scripture! It’s great isn’t it, as simple as ABC</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200" b="1" i="0" kern="1200" dirty="0" smtClean="0">
                <a:solidFill>
                  <a:schemeClr val="tx1"/>
                </a:solidFill>
                <a:effectLst/>
                <a:latin typeface="+mn-lt"/>
                <a:ea typeface="+mn-ea"/>
                <a:cs typeface="+mn-cs"/>
              </a:rPr>
              <a:t>I’m not getting into the boat with you - you’re full of self pity</a:t>
            </a:r>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No, I’m not even going to listen to anything you say as that would mean that I’m getting in the boat with you and agreeing with what you are saying and that would mean that I’ll be helping you simmer in your self pity and I don’t want to be classed as a negative person like you</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200" b="1" i="0" kern="1200" dirty="0" smtClean="0">
                <a:solidFill>
                  <a:schemeClr val="tx1"/>
                </a:solidFill>
                <a:effectLst/>
                <a:latin typeface="+mn-lt"/>
                <a:ea typeface="+mn-ea"/>
                <a:cs typeface="+mn-cs"/>
              </a:rPr>
              <a:t>Just fight it!</a:t>
            </a:r>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Just refuse to feel like that in the name of Jesus, refuse it, rebuke it, don’t receive it?</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200" b="1" i="0" kern="1200" dirty="0" smtClean="0">
                <a:solidFill>
                  <a:schemeClr val="tx1"/>
                </a:solidFill>
                <a:effectLst/>
                <a:latin typeface="+mn-lt"/>
                <a:ea typeface="+mn-ea"/>
                <a:cs typeface="+mn-cs"/>
              </a:rPr>
              <a:t>I’d never allow myself to get in that state</a:t>
            </a:r>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Sorry but what’s happened to you, will never happen to me, I’m fit, healthy and loving life, no way will what’s happened to you happen to me!</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200" b="1" i="0" kern="1200" dirty="0" smtClean="0">
                <a:solidFill>
                  <a:schemeClr val="tx1"/>
                </a:solidFill>
                <a:effectLst/>
                <a:latin typeface="+mn-lt"/>
                <a:ea typeface="+mn-ea"/>
                <a:cs typeface="+mn-cs"/>
              </a:rPr>
              <a:t>You’re looking really well</a:t>
            </a:r>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You look like there’s nothing wrong with you, in fact I think you’re making it all up, cause to me, you look like everyone else</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200" b="1" i="0" kern="1200" dirty="0" smtClean="0">
                <a:solidFill>
                  <a:schemeClr val="tx1"/>
                </a:solidFill>
                <a:effectLst/>
                <a:latin typeface="+mn-lt"/>
                <a:ea typeface="+mn-ea"/>
                <a:cs typeface="+mn-cs"/>
              </a:rPr>
              <a:t>It’s your own fault</a:t>
            </a:r>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I was reading Job the other day, what sin is in your life that you haven’t confessed and dealt with yet?</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200" b="1" i="0" kern="1200" dirty="0" smtClean="0">
                <a:solidFill>
                  <a:schemeClr val="tx1"/>
                </a:solidFill>
                <a:effectLst/>
                <a:latin typeface="+mn-lt"/>
                <a:ea typeface="+mn-ea"/>
                <a:cs typeface="+mn-cs"/>
              </a:rPr>
              <a:t>There’s no such thing as depression, you’re just feeling sorry for yourself</a:t>
            </a:r>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What is all this poppycock about depression and illness? you need to get a grip and stop pretending you are ill</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200" b="1" i="0" kern="1200" dirty="0" smtClean="0">
                <a:solidFill>
                  <a:schemeClr val="tx1"/>
                </a:solidFill>
                <a:effectLst/>
                <a:latin typeface="+mn-lt"/>
                <a:ea typeface="+mn-ea"/>
                <a:cs typeface="+mn-cs"/>
              </a:rPr>
              <a:t>You’re a hypochondriac</a:t>
            </a:r>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Honestly, there’s people out there who are really ill, I think you enjoy it</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200" b="1" i="0" kern="1200" dirty="0" smtClean="0">
                <a:solidFill>
                  <a:schemeClr val="tx1"/>
                </a:solidFill>
                <a:effectLst/>
                <a:latin typeface="+mn-lt"/>
                <a:ea typeface="+mn-ea"/>
                <a:cs typeface="+mn-cs"/>
              </a:rPr>
              <a:t>Shouting at someone</a:t>
            </a:r>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I need to disciple you, discipline you and put you right, now STOP IT</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200" b="1" i="0" kern="1200" dirty="0" smtClean="0">
                <a:solidFill>
                  <a:schemeClr val="tx1"/>
                </a:solidFill>
                <a:effectLst/>
                <a:latin typeface="+mn-lt"/>
                <a:ea typeface="+mn-ea"/>
                <a:cs typeface="+mn-cs"/>
              </a:rPr>
              <a:t>Why can’t the doctors do anything?</a:t>
            </a:r>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Why can’t the doctors sort you out? I mean they’ve always sorted me out and everyone I know so why can’t they sort you out? Tell me? It’s very frustrating and I can’t work it out</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200" b="1" i="0" kern="1200" dirty="0" smtClean="0">
                <a:solidFill>
                  <a:schemeClr val="tx1"/>
                </a:solidFill>
                <a:effectLst/>
                <a:latin typeface="+mn-lt"/>
                <a:ea typeface="+mn-ea"/>
                <a:cs typeface="+mn-cs"/>
              </a:rPr>
              <a:t>You should just stop taking all those tablets and just trust in God</a:t>
            </a:r>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Now I have a physical condition so if I stop taking my tablets, I would die, if you stop taking your medication nothing will happen apart from you will be trusting God more and you won’t have any side effects, so simple!</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200" b="1" i="0" kern="1200" dirty="0" smtClean="0">
                <a:solidFill>
                  <a:schemeClr val="tx1"/>
                </a:solidFill>
                <a:effectLst/>
                <a:latin typeface="+mn-lt"/>
                <a:ea typeface="+mn-ea"/>
                <a:cs typeface="+mn-cs"/>
              </a:rPr>
              <a:t>It’s a choice – you can change if you want to</a:t>
            </a:r>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Yeah… of course I choose to hate my self and wish I was dead… Thank you for pointing out it’s just a choice that I need to make</a:t>
            </a:r>
            <a:r>
              <a:rPr lang="en-US" dirty="0" smtClean="0"/>
              <a:t/>
            </a:r>
            <a:br>
              <a:rPr lang="en-US" dirty="0" smtClean="0"/>
            </a:br>
            <a:r>
              <a:rPr lang="en-US" dirty="0" smtClean="0"/>
              <a:t/>
            </a:r>
            <a:br>
              <a:rPr lang="en-US" dirty="0" smtClean="0"/>
            </a:br>
            <a:r>
              <a:rPr lang="en-US" sz="1200" b="1" i="0" kern="1200" dirty="0" smtClean="0">
                <a:solidFill>
                  <a:schemeClr val="tx1"/>
                </a:solidFill>
                <a:effectLst/>
                <a:latin typeface="+mn-lt"/>
                <a:ea typeface="+mn-ea"/>
                <a:cs typeface="+mn-cs"/>
              </a:rPr>
              <a:t>Things to say instead</a:t>
            </a:r>
          </a:p>
          <a:p>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200" b="1" i="0" kern="1200" dirty="0" smtClean="0">
                <a:solidFill>
                  <a:schemeClr val="tx1"/>
                </a:solidFill>
                <a:effectLst/>
                <a:latin typeface="+mn-lt"/>
                <a:ea typeface="+mn-ea"/>
                <a:cs typeface="+mn-cs"/>
              </a:rPr>
              <a:t>This is OK to say in BOLD </a:t>
            </a:r>
            <a:r>
              <a:rPr lang="en-US" sz="1200" b="0" i="0" kern="1200" dirty="0" smtClean="0">
                <a:solidFill>
                  <a:schemeClr val="tx1"/>
                </a:solidFill>
                <a:effectLst/>
                <a:latin typeface="+mn-lt"/>
                <a:ea typeface="+mn-ea"/>
                <a:cs typeface="+mn-cs"/>
              </a:rPr>
              <a:t>and This is why it's OK. It's not as hard as it sounds. Just be kind and empower them</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200" b="1" i="0" kern="1200" dirty="0" smtClean="0">
                <a:solidFill>
                  <a:schemeClr val="tx1"/>
                </a:solidFill>
                <a:effectLst/>
                <a:latin typeface="+mn-lt"/>
                <a:ea typeface="+mn-ea"/>
                <a:cs typeface="+mn-cs"/>
              </a:rPr>
              <a:t>If you want to talk, I’m here to listen</a:t>
            </a:r>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I care about what’s happening to you and need to listen to you as a friend to show you that. Then I can understand and help you. I </a:t>
            </a:r>
            <a:r>
              <a:rPr lang="en-US" sz="1200" b="0" i="0" kern="1200" dirty="0" err="1" smtClean="0">
                <a:solidFill>
                  <a:schemeClr val="tx1"/>
                </a:solidFill>
                <a:effectLst/>
                <a:latin typeface="+mn-lt"/>
                <a:ea typeface="+mn-ea"/>
                <a:cs typeface="+mn-cs"/>
              </a:rPr>
              <a:t>realise</a:t>
            </a:r>
            <a:r>
              <a:rPr lang="en-US" sz="1200" b="0" i="0" kern="1200" dirty="0" smtClean="0">
                <a:solidFill>
                  <a:schemeClr val="tx1"/>
                </a:solidFill>
                <a:effectLst/>
                <a:latin typeface="+mn-lt"/>
                <a:ea typeface="+mn-ea"/>
                <a:cs typeface="+mn-cs"/>
              </a:rPr>
              <a:t> this is going to take longer with someone who is mentally ill.</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200" b="1" i="0" kern="1200" dirty="0" smtClean="0">
                <a:solidFill>
                  <a:schemeClr val="tx1"/>
                </a:solidFill>
                <a:effectLst/>
                <a:latin typeface="+mn-lt"/>
                <a:ea typeface="+mn-ea"/>
                <a:cs typeface="+mn-cs"/>
              </a:rPr>
              <a:t>I’m praying for you, do you want me to pray for you now?</a:t>
            </a:r>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I don’t have any magic answers and I’m not trying to give you one but what I can do is pray for you. I know God answers prayer.</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200" b="1" i="0" kern="1200" dirty="0" smtClean="0">
                <a:solidFill>
                  <a:schemeClr val="tx1"/>
                </a:solidFill>
                <a:effectLst/>
                <a:latin typeface="+mn-lt"/>
                <a:ea typeface="+mn-ea"/>
                <a:cs typeface="+mn-cs"/>
              </a:rPr>
              <a:t>I have some practical wisdom I can share with you.</a:t>
            </a:r>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Because I’ve spent time with you and listened to you, I can see you need rest, space, food, spiritual advice </a:t>
            </a:r>
            <a:r>
              <a:rPr lang="en-US" sz="1200" b="0" i="0" kern="1200" dirty="0" err="1" smtClean="0">
                <a:solidFill>
                  <a:schemeClr val="tx1"/>
                </a:solidFill>
                <a:effectLst/>
                <a:latin typeface="+mn-lt"/>
                <a:ea typeface="+mn-ea"/>
                <a:cs typeface="+mn-cs"/>
              </a:rPr>
              <a:t>etc</a:t>
            </a:r>
            <a:r>
              <a:rPr lang="en-US" sz="1200" b="0" i="0" kern="1200" dirty="0" smtClean="0">
                <a:solidFill>
                  <a:schemeClr val="tx1"/>
                </a:solidFill>
                <a:effectLst/>
                <a:latin typeface="+mn-lt"/>
                <a:ea typeface="+mn-ea"/>
                <a:cs typeface="+mn-cs"/>
              </a:rPr>
              <a:t> and can help you.</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200" b="1" i="0" kern="1200" dirty="0" smtClean="0">
                <a:solidFill>
                  <a:schemeClr val="tx1"/>
                </a:solidFill>
                <a:effectLst/>
                <a:latin typeface="+mn-lt"/>
                <a:ea typeface="+mn-ea"/>
                <a:cs typeface="+mn-cs"/>
              </a:rPr>
              <a:t>I have no idea what it must feel like because I’ve never suffered from mental illness but I can understand it better now</a:t>
            </a:r>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I can’t contemplate what it must feel like to be mentally ill and I can now have sympathy to anyone with mental illness because I understand it now.</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200" b="1" i="0" kern="1200" dirty="0" smtClean="0">
                <a:solidFill>
                  <a:schemeClr val="tx1"/>
                </a:solidFill>
                <a:effectLst/>
                <a:latin typeface="+mn-lt"/>
                <a:ea typeface="+mn-ea"/>
                <a:cs typeface="+mn-cs"/>
              </a:rPr>
              <a:t>Could I help you spiritually in any way, perhaps share some scriptures that you may be able to draw strength from?</a:t>
            </a:r>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I can't imagine what its like to not be able to draw from my bible because I’ve lost the ability to think clearly and be in control of my mind. If I can help by writing some scriptures out or reading from the bible for you, or get some bible tapes for you, I will.</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200" b="1" i="0" kern="1200" dirty="0" smtClean="0">
                <a:solidFill>
                  <a:schemeClr val="tx1"/>
                </a:solidFill>
                <a:effectLst/>
                <a:latin typeface="+mn-lt"/>
                <a:ea typeface="+mn-ea"/>
                <a:cs typeface="+mn-cs"/>
              </a:rPr>
              <a:t>Shall we go out together somewhere? Can I take you out somewhere?</a:t>
            </a:r>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Special times with friends help and if I can help take you out for a while it may help you escape from the same surroundings and focus on something else for a while. It must be awful when you are to not be able to go out at all because you are ill and you’ve lost your work world and other social outlets.</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200" b="1" i="0" kern="1200" dirty="0" smtClean="0">
                <a:solidFill>
                  <a:schemeClr val="tx1"/>
                </a:solidFill>
                <a:effectLst/>
                <a:latin typeface="+mn-lt"/>
                <a:ea typeface="+mn-ea"/>
                <a:cs typeface="+mn-cs"/>
              </a:rPr>
              <a:t>I can see your not feeling great at the moment, do you want me to go and come back tomorrow or another day?</a:t>
            </a:r>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I can appreciate that if you’re having a really bad day, I should come back another time and I’ll be able to help better</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200" b="1" i="0" kern="1200" dirty="0" smtClean="0">
                <a:solidFill>
                  <a:schemeClr val="tx1"/>
                </a:solidFill>
                <a:effectLst/>
                <a:latin typeface="+mn-lt"/>
                <a:ea typeface="+mn-ea"/>
                <a:cs typeface="+mn-cs"/>
              </a:rPr>
              <a:t>Do you need help getting your medication or a lift to the specialists?</a:t>
            </a:r>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This is a really practical thing that you need and half an hour of my time would be a real answer to prayer to you</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200" b="1" i="0" kern="1200" dirty="0" smtClean="0">
                <a:solidFill>
                  <a:schemeClr val="tx1"/>
                </a:solidFill>
                <a:effectLst/>
                <a:latin typeface="+mn-lt"/>
                <a:ea typeface="+mn-ea"/>
                <a:cs typeface="+mn-cs"/>
              </a:rPr>
              <a:t>Talk to them about something positive in their life, or an improvement that you’ve noticed</a:t>
            </a:r>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Sometimes when you are so in the middle of something and experiencing it every day you can’t see the small improvements that are happening or </a:t>
            </a:r>
            <a:r>
              <a:rPr lang="en-US" sz="1200" b="0" i="0" kern="1200" dirty="0" err="1" smtClean="0">
                <a:solidFill>
                  <a:schemeClr val="tx1"/>
                </a:solidFill>
                <a:effectLst/>
                <a:latin typeface="+mn-lt"/>
                <a:ea typeface="+mn-ea"/>
                <a:cs typeface="+mn-cs"/>
              </a:rPr>
              <a:t>recognise</a:t>
            </a:r>
            <a:r>
              <a:rPr lang="en-US" sz="1200" b="0" i="0" kern="1200" dirty="0" smtClean="0">
                <a:solidFill>
                  <a:schemeClr val="tx1"/>
                </a:solidFill>
                <a:effectLst/>
                <a:latin typeface="+mn-lt"/>
                <a:ea typeface="+mn-ea"/>
                <a:cs typeface="+mn-cs"/>
              </a:rPr>
              <a:t> an achievement or progress</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200" b="1" i="0" kern="1200" dirty="0" smtClean="0">
                <a:solidFill>
                  <a:schemeClr val="tx1"/>
                </a:solidFill>
                <a:effectLst/>
                <a:latin typeface="+mn-lt"/>
                <a:ea typeface="+mn-ea"/>
                <a:cs typeface="+mn-cs"/>
              </a:rPr>
              <a:t>Find out any likes, hobbies, what makes them laugh and work towards helping them achieve one of these</a:t>
            </a:r>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Laughter’s good medicine, we all need purpose in our lives and to feel we’re achieving something.</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200" b="1" i="0" kern="1200" dirty="0" smtClean="0">
                <a:solidFill>
                  <a:schemeClr val="tx1"/>
                </a:solidFill>
                <a:effectLst/>
                <a:latin typeface="+mn-lt"/>
                <a:ea typeface="+mn-ea"/>
                <a:cs typeface="+mn-cs"/>
              </a:rPr>
              <a:t>Help them work through a panic attack, and irrational thoughts.</a:t>
            </a:r>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Help them to breathe by going through simple exercises, pray for them, talk through calmly their thoughts and help them </a:t>
            </a:r>
            <a:r>
              <a:rPr lang="en-US" sz="1200" b="0" i="0" kern="1200" dirty="0" err="1" smtClean="0">
                <a:solidFill>
                  <a:schemeClr val="tx1"/>
                </a:solidFill>
                <a:effectLst/>
                <a:latin typeface="+mn-lt"/>
                <a:ea typeface="+mn-ea"/>
                <a:cs typeface="+mn-cs"/>
              </a:rPr>
              <a:t>rationalise</a:t>
            </a:r>
            <a:r>
              <a:rPr lang="en-US" sz="1200" b="0" i="0" kern="1200" dirty="0" smtClean="0">
                <a:solidFill>
                  <a:schemeClr val="tx1"/>
                </a:solidFill>
                <a:effectLst/>
                <a:latin typeface="+mn-lt"/>
                <a:ea typeface="+mn-ea"/>
                <a:cs typeface="+mn-cs"/>
              </a:rPr>
              <a:t> them.) All the physical effects it can feel like you are dying and is very scary. This can be very draining yourself especially if emotionally attached so take time to recuperate yourself after.</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200" b="1" i="0" kern="1200" dirty="0" smtClean="0">
                <a:solidFill>
                  <a:schemeClr val="tx1"/>
                </a:solidFill>
                <a:effectLst/>
                <a:latin typeface="+mn-lt"/>
                <a:ea typeface="+mn-ea"/>
                <a:cs typeface="+mn-cs"/>
              </a:rPr>
              <a:t>Don’t give up on them; it can take along time and a lot of hard work to help someone recover. They need friends and loved ones to stick by them.</a:t>
            </a:r>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Medication alone won’t do it; it’s all the social help and one to one work and prayer that will see the breakthrough</a:t>
            </a:r>
            <a:endParaRPr lang="en-US" dirty="0" smtClean="0"/>
          </a:p>
          <a:p>
            <a:endParaRPr lang="en-US" dirty="0" smtClean="0"/>
          </a:p>
          <a:p>
            <a:endParaRPr lang="en-US" dirty="0"/>
          </a:p>
        </p:txBody>
      </p:sp>
      <p:sp>
        <p:nvSpPr>
          <p:cNvPr id="4" name="Header Placeholder 3"/>
          <p:cNvSpPr>
            <a:spLocks noGrp="1"/>
          </p:cNvSpPr>
          <p:nvPr>
            <p:ph type="hdr" sz="quarter" idx="10"/>
          </p:nvPr>
        </p:nvSpPr>
        <p:spPr/>
        <p:txBody>
          <a:bodyPr/>
          <a:lstStyle/>
          <a:p>
            <a:r>
              <a:rPr lang="en-US" smtClean="0"/>
              <a:t>The Mind and Soul Foundation</a:t>
            </a:r>
            <a:endParaRPr lang="en-US"/>
          </a:p>
        </p:txBody>
      </p:sp>
      <p:sp>
        <p:nvSpPr>
          <p:cNvPr id="5" name="Date Placeholder 4"/>
          <p:cNvSpPr>
            <a:spLocks noGrp="1"/>
          </p:cNvSpPr>
          <p:nvPr>
            <p:ph type="dt" idx="11"/>
          </p:nvPr>
        </p:nvSpPr>
        <p:spPr/>
        <p:txBody>
          <a:bodyPr/>
          <a:lstStyle/>
          <a:p>
            <a:fld id="{0D52EE81-4790-BB46-BCBF-20ABACC2242F}" type="datetime4">
              <a:rPr lang="en-NZ" smtClean="0"/>
              <a:t>13 September 2017</a:t>
            </a:fld>
            <a:endParaRPr lang="en-US"/>
          </a:p>
        </p:txBody>
      </p:sp>
      <p:sp>
        <p:nvSpPr>
          <p:cNvPr id="6" name="Footer Placeholder 5"/>
          <p:cNvSpPr>
            <a:spLocks noGrp="1"/>
          </p:cNvSpPr>
          <p:nvPr>
            <p:ph type="ftr" sz="quarter" idx="12"/>
          </p:nvPr>
        </p:nvSpPr>
        <p:spPr/>
        <p:txBody>
          <a:bodyPr/>
          <a:lstStyle/>
          <a:p>
            <a:r>
              <a:rPr lang="en-US" smtClean="0"/>
              <a:t>mindandsoulfoundation.org</a:t>
            </a:r>
            <a:endParaRPr lang="en-US"/>
          </a:p>
        </p:txBody>
      </p:sp>
      <p:sp>
        <p:nvSpPr>
          <p:cNvPr id="7" name="Slide Number Placeholder 6"/>
          <p:cNvSpPr>
            <a:spLocks noGrp="1"/>
          </p:cNvSpPr>
          <p:nvPr>
            <p:ph type="sldNum" sz="quarter" idx="13"/>
          </p:nvPr>
        </p:nvSpPr>
        <p:spPr/>
        <p:txBody>
          <a:bodyPr/>
          <a:lstStyle/>
          <a:p>
            <a:fld id="{F3F32426-F4E1-2247-9715-40562938E3FD}" type="slidenum">
              <a:rPr lang="en-US" smtClean="0"/>
              <a:t>8</a:t>
            </a:fld>
            <a:endParaRPr lang="en-US"/>
          </a:p>
        </p:txBody>
      </p:sp>
    </p:spTree>
    <p:extLst>
      <p:ext uri="{BB962C8B-B14F-4D97-AF65-F5344CB8AC3E}">
        <p14:creationId xmlns:p14="http://schemas.microsoft.com/office/powerpoint/2010/main" val="10588867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a:t>
            </a:r>
            <a:r>
              <a:rPr lang="en-US" baseline="0" dirty="0" smtClean="0"/>
              <a:t> are a number of models of pastoral care in the Bible. Here are two</a:t>
            </a:r>
          </a:p>
          <a:p>
            <a:endParaRPr lang="en-US" baseline="0" dirty="0" smtClean="0"/>
          </a:p>
          <a:p>
            <a:r>
              <a:rPr lang="en-US" baseline="0" dirty="0" smtClean="0"/>
              <a:t>In the OT, a trio of three led the nation of Israel at its best. A King, who </a:t>
            </a:r>
            <a:r>
              <a:rPr lang="en-US" baseline="0" dirty="0" err="1" smtClean="0"/>
              <a:t>organised</a:t>
            </a:r>
            <a:r>
              <a:rPr lang="en-US" baseline="0" dirty="0" smtClean="0"/>
              <a:t> and ruled; a Prophet who spoke God’s truth and Word to people, and a Priest who looked after peoples spiritual lives and cared for them. Things went wrong in the OT when people tried to do more than one of these roles </a:t>
            </a:r>
            <a:r>
              <a:rPr lang="mr-IN" baseline="0" dirty="0" smtClean="0"/>
              <a:t>–</a:t>
            </a:r>
            <a:r>
              <a:rPr lang="en-US" baseline="0" dirty="0" smtClean="0"/>
              <a:t> </a:t>
            </a:r>
            <a:r>
              <a:rPr lang="en-US" baseline="0" dirty="0" err="1" smtClean="0"/>
              <a:t>eg</a:t>
            </a:r>
            <a:r>
              <a:rPr lang="en-US" baseline="0" dirty="0" smtClean="0"/>
              <a:t> Saul trying to be king and priest. </a:t>
            </a:r>
          </a:p>
          <a:p>
            <a:endParaRPr lang="en-US" baseline="0" dirty="0" smtClean="0"/>
          </a:p>
          <a:p>
            <a:r>
              <a:rPr lang="en-US" baseline="0" dirty="0" smtClean="0"/>
              <a:t>In the NT, people may be more familiar with the ‘five fold’ ministry of Ephesians 4. </a:t>
            </a:r>
          </a:p>
          <a:p>
            <a:endParaRPr lang="en-US" baseline="0" dirty="0" smtClean="0"/>
          </a:p>
          <a:p>
            <a:r>
              <a:rPr lang="en-US" baseline="0" dirty="0" smtClean="0"/>
              <a:t>The idea in both these models is that within any team </a:t>
            </a:r>
            <a:r>
              <a:rPr lang="mr-IN" baseline="0" dirty="0" smtClean="0"/>
              <a:t>–</a:t>
            </a:r>
            <a:r>
              <a:rPr lang="en-US" baseline="0" dirty="0" smtClean="0"/>
              <a:t> be that a church leadership, or a small group or ministry area </a:t>
            </a:r>
            <a:r>
              <a:rPr lang="mr-IN" baseline="0" dirty="0" smtClean="0"/>
              <a:t>–</a:t>
            </a:r>
            <a:r>
              <a:rPr lang="en-US" baseline="0" dirty="0" smtClean="0"/>
              <a:t> that people are identified who focus on these areas. It </a:t>
            </a:r>
            <a:r>
              <a:rPr lang="en-US" baseline="0" dirty="0" err="1" smtClean="0"/>
              <a:t>doesn</a:t>
            </a:r>
            <a:r>
              <a:rPr lang="mr-IN" baseline="0" dirty="0" smtClean="0"/>
              <a:t>’</a:t>
            </a:r>
            <a:r>
              <a:rPr lang="en-US" baseline="0" dirty="0" smtClean="0"/>
              <a:t>t have to be a big focus, but people hold that thing in mind.</a:t>
            </a:r>
          </a:p>
          <a:p>
            <a:endParaRPr lang="en-US" baseline="0" dirty="0" smtClean="0"/>
          </a:p>
          <a:p>
            <a:r>
              <a:rPr lang="en-US" dirty="0" smtClean="0"/>
              <a:t>There</a:t>
            </a:r>
            <a:r>
              <a:rPr lang="en-US" baseline="0" dirty="0" smtClean="0"/>
              <a:t> should also be some kind of light-weight linking of these ‘pastors/priests’ in each group so that they know who to escalate problems to [without gossip], and so the church is aware of the more serious situations. </a:t>
            </a:r>
            <a:endParaRPr lang="en-US" dirty="0"/>
          </a:p>
        </p:txBody>
      </p:sp>
      <p:sp>
        <p:nvSpPr>
          <p:cNvPr id="4" name="Header Placeholder 3"/>
          <p:cNvSpPr>
            <a:spLocks noGrp="1"/>
          </p:cNvSpPr>
          <p:nvPr>
            <p:ph type="hdr" sz="quarter" idx="10"/>
          </p:nvPr>
        </p:nvSpPr>
        <p:spPr/>
        <p:txBody>
          <a:bodyPr/>
          <a:lstStyle/>
          <a:p>
            <a:r>
              <a:rPr lang="en-US" smtClean="0"/>
              <a:t>The Mind and Soul Foundation</a:t>
            </a:r>
            <a:endParaRPr lang="en-US"/>
          </a:p>
        </p:txBody>
      </p:sp>
      <p:sp>
        <p:nvSpPr>
          <p:cNvPr id="5" name="Date Placeholder 4"/>
          <p:cNvSpPr>
            <a:spLocks noGrp="1"/>
          </p:cNvSpPr>
          <p:nvPr>
            <p:ph type="dt" idx="11"/>
          </p:nvPr>
        </p:nvSpPr>
        <p:spPr/>
        <p:txBody>
          <a:bodyPr/>
          <a:lstStyle/>
          <a:p>
            <a:fld id="{0D52EE81-4790-BB46-BCBF-20ABACC2242F}" type="datetime4">
              <a:rPr lang="en-NZ" smtClean="0"/>
              <a:t>13 September 2017</a:t>
            </a:fld>
            <a:endParaRPr lang="en-US"/>
          </a:p>
        </p:txBody>
      </p:sp>
      <p:sp>
        <p:nvSpPr>
          <p:cNvPr id="6" name="Footer Placeholder 5"/>
          <p:cNvSpPr>
            <a:spLocks noGrp="1"/>
          </p:cNvSpPr>
          <p:nvPr>
            <p:ph type="ftr" sz="quarter" idx="12"/>
          </p:nvPr>
        </p:nvSpPr>
        <p:spPr/>
        <p:txBody>
          <a:bodyPr/>
          <a:lstStyle/>
          <a:p>
            <a:r>
              <a:rPr lang="en-US" smtClean="0"/>
              <a:t>mindandsoulfoundation.org</a:t>
            </a:r>
            <a:endParaRPr lang="en-US"/>
          </a:p>
        </p:txBody>
      </p:sp>
      <p:sp>
        <p:nvSpPr>
          <p:cNvPr id="7" name="Slide Number Placeholder 6"/>
          <p:cNvSpPr>
            <a:spLocks noGrp="1"/>
          </p:cNvSpPr>
          <p:nvPr>
            <p:ph type="sldNum" sz="quarter" idx="13"/>
          </p:nvPr>
        </p:nvSpPr>
        <p:spPr/>
        <p:txBody>
          <a:bodyPr/>
          <a:lstStyle/>
          <a:p>
            <a:fld id="{F3F32426-F4E1-2247-9715-40562938E3FD}" type="slidenum">
              <a:rPr lang="en-US" smtClean="0"/>
              <a:t>9</a:t>
            </a:fld>
            <a:endParaRPr lang="en-US"/>
          </a:p>
        </p:txBody>
      </p:sp>
    </p:spTree>
    <p:extLst>
      <p:ext uri="{BB962C8B-B14F-4D97-AF65-F5344CB8AC3E}">
        <p14:creationId xmlns:p14="http://schemas.microsoft.com/office/powerpoint/2010/main" val="2764637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6675120" cy="3566160"/>
          </a:xfrm>
        </p:spPr>
        <p:txBody>
          <a:bodyPr anchor="b">
            <a:normAutofit/>
          </a:bodyPr>
          <a:lstStyle>
            <a:lvl1pPr algn="l">
              <a:lnSpc>
                <a:spcPct val="85000"/>
              </a:lnSpc>
              <a:defRPr sz="8000" b="1"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0"/>
            <a:ext cx="6672349" cy="1143000"/>
          </a:xfrm>
        </p:spPr>
        <p:txBody>
          <a:bodyPr lIns="91440" rIns="91440">
            <a:normAutofit/>
          </a:bodyPr>
          <a:lstStyle>
            <a:lvl1pPr marL="0" indent="0" algn="l">
              <a:buNone/>
              <a:defRPr sz="2400" b="0" i="0" cap="none" spc="0" baseline="0">
                <a:solidFill>
                  <a:schemeClr val="accent1"/>
                </a:solidFill>
                <a:latin typeface="Verdana Regular" charset="0"/>
                <a:ea typeface="Verdana Regular" charset="0"/>
                <a:cs typeface="Verdana Regular" charset="0"/>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smtClean="0"/>
              <a:t>Click to edit Master subtitle style</a:t>
            </a:r>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userDrawn="1"/>
        </p:nvSpPr>
        <p:spPr>
          <a:xfrm>
            <a:off x="4108493" y="6465760"/>
            <a:ext cx="4035973" cy="307777"/>
          </a:xfrm>
          <a:prstGeom prst="rect">
            <a:avLst/>
          </a:prstGeom>
          <a:noFill/>
        </p:spPr>
        <p:txBody>
          <a:bodyPr wrap="square" rtlCol="0">
            <a:spAutoFit/>
          </a:bodyPr>
          <a:lstStyle/>
          <a:p>
            <a:pPr algn="ctr"/>
            <a:r>
              <a:rPr lang="en-US" sz="1400" b="0" i="0" dirty="0" smtClean="0">
                <a:solidFill>
                  <a:schemeClr val="bg1"/>
                </a:solidFill>
                <a:latin typeface="Verdana Regular" charset="0"/>
                <a:ea typeface="Verdana Regular" charset="0"/>
                <a:cs typeface="Verdana Regular" charset="0"/>
              </a:rPr>
              <a:t>MINDANDSOULFOUNDATION.ORG</a:t>
            </a:r>
            <a:endParaRPr lang="en-US" sz="1400" b="0" i="0" dirty="0">
              <a:solidFill>
                <a:schemeClr val="bg1"/>
              </a:solidFill>
              <a:latin typeface="Verdana Regular" charset="0"/>
              <a:ea typeface="Verdana Regular" charset="0"/>
              <a:cs typeface="Verdana Regular" charset="0"/>
            </a:endParaRPr>
          </a:p>
        </p:txBody>
      </p:sp>
      <p:pic>
        <p:nvPicPr>
          <p:cNvPr id="15" name="Picture 1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069369" y="2885090"/>
            <a:ext cx="3045341" cy="142522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Box 10"/>
          <p:cNvSpPr txBox="1"/>
          <p:nvPr userDrawn="1"/>
        </p:nvSpPr>
        <p:spPr>
          <a:xfrm>
            <a:off x="4108493" y="6465760"/>
            <a:ext cx="4035973" cy="307777"/>
          </a:xfrm>
          <a:prstGeom prst="rect">
            <a:avLst/>
          </a:prstGeom>
          <a:noFill/>
        </p:spPr>
        <p:txBody>
          <a:bodyPr wrap="square" rtlCol="0">
            <a:spAutoFit/>
          </a:bodyPr>
          <a:lstStyle/>
          <a:p>
            <a:pPr algn="ctr"/>
            <a:r>
              <a:rPr lang="en-US" sz="1400" b="0" i="0" dirty="0" smtClean="0">
                <a:solidFill>
                  <a:schemeClr val="bg1"/>
                </a:solidFill>
                <a:latin typeface="Verdana Regular" charset="0"/>
                <a:ea typeface="Verdana Regular" charset="0"/>
                <a:cs typeface="Verdana Regular" charset="0"/>
              </a:rPr>
              <a:t>MINDANDSOULFOUNDATION.ORG</a:t>
            </a:r>
            <a:endParaRPr lang="en-US" sz="1400" b="0" i="0" dirty="0">
              <a:solidFill>
                <a:schemeClr val="bg1"/>
              </a:solidFill>
              <a:latin typeface="Verdana Regular" charset="0"/>
              <a:ea typeface="Verdana Regular" charset="0"/>
              <a:cs typeface="Verdana Regular"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b="0" i="0" cap="all" spc="200" baseline="0">
                <a:solidFill>
                  <a:schemeClr val="accent1"/>
                </a:solidFill>
                <a:latin typeface="Verdana Regular" charset="0"/>
                <a:ea typeface="Verdana Regular" charset="0"/>
                <a:cs typeface="Verdana Regular"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userDrawn="1"/>
        </p:nvSpPr>
        <p:spPr>
          <a:xfrm>
            <a:off x="4108493" y="6465760"/>
            <a:ext cx="4035973" cy="307777"/>
          </a:xfrm>
          <a:prstGeom prst="rect">
            <a:avLst/>
          </a:prstGeom>
          <a:noFill/>
        </p:spPr>
        <p:txBody>
          <a:bodyPr wrap="square" rtlCol="0">
            <a:spAutoFit/>
          </a:bodyPr>
          <a:lstStyle/>
          <a:p>
            <a:pPr algn="ctr"/>
            <a:r>
              <a:rPr lang="en-US" sz="1400" b="0" i="0" dirty="0" smtClean="0">
                <a:solidFill>
                  <a:schemeClr val="bg1"/>
                </a:solidFill>
                <a:latin typeface="Verdana Regular" charset="0"/>
                <a:ea typeface="Verdana Regular" charset="0"/>
                <a:cs typeface="Verdana Regular" charset="0"/>
              </a:rPr>
              <a:t>MINDANDSOULFOUNDATION.ORG</a:t>
            </a:r>
            <a:endParaRPr lang="en-US" sz="1400" b="0" i="0" dirty="0">
              <a:solidFill>
                <a:schemeClr val="bg1"/>
              </a:solidFill>
              <a:latin typeface="Verdana Regular" charset="0"/>
              <a:ea typeface="Verdana Regular" charset="0"/>
              <a:cs typeface="Verdana Regular"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97279" y="1845734"/>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userDrawn="1"/>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TextBox 12"/>
          <p:cNvSpPr txBox="1"/>
          <p:nvPr userDrawn="1"/>
        </p:nvSpPr>
        <p:spPr>
          <a:xfrm>
            <a:off x="4108493" y="6465760"/>
            <a:ext cx="4035973" cy="307777"/>
          </a:xfrm>
          <a:prstGeom prst="rect">
            <a:avLst/>
          </a:prstGeom>
          <a:noFill/>
        </p:spPr>
        <p:txBody>
          <a:bodyPr wrap="square" rtlCol="0">
            <a:spAutoFit/>
          </a:bodyPr>
          <a:lstStyle/>
          <a:p>
            <a:pPr algn="ctr"/>
            <a:r>
              <a:rPr lang="en-US" sz="1400" b="0" i="0" dirty="0" smtClean="0">
                <a:solidFill>
                  <a:schemeClr val="bg1"/>
                </a:solidFill>
                <a:latin typeface="Verdana Regular" charset="0"/>
                <a:ea typeface="Verdana Regular" charset="0"/>
                <a:cs typeface="Verdana Regular" charset="0"/>
              </a:rPr>
              <a:t>MINDANDSOULFOUNDATION.ORG</a:t>
            </a:r>
            <a:endParaRPr lang="en-US" sz="1400" b="0" i="0" dirty="0">
              <a:solidFill>
                <a:schemeClr val="bg1"/>
              </a:solidFill>
              <a:latin typeface="Verdana Regular" charset="0"/>
              <a:ea typeface="Verdana Regular" charset="0"/>
              <a:cs typeface="Verdana Regular"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7310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1551327"/>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199" y="4655687"/>
            <a:ext cx="3211441" cy="1508630"/>
          </a:xfrm>
          <a:prstGeom prst="rect">
            <a:avLst/>
          </a:prstGeom>
        </p:spPr>
      </p:pic>
      <p:sp>
        <p:nvSpPr>
          <p:cNvPr id="12" name="TextBox 11"/>
          <p:cNvSpPr txBox="1"/>
          <p:nvPr userDrawn="1"/>
        </p:nvSpPr>
        <p:spPr>
          <a:xfrm>
            <a:off x="4800600" y="6330798"/>
            <a:ext cx="6731000" cy="307777"/>
          </a:xfrm>
          <a:prstGeom prst="rect">
            <a:avLst/>
          </a:prstGeom>
          <a:noFill/>
        </p:spPr>
        <p:txBody>
          <a:bodyPr wrap="square" rtlCol="0">
            <a:spAutoFit/>
          </a:bodyPr>
          <a:lstStyle/>
          <a:p>
            <a:pPr algn="ctr"/>
            <a:r>
              <a:rPr lang="en-US" sz="1400" b="0" i="0" dirty="0" smtClean="0">
                <a:solidFill>
                  <a:schemeClr val="accent2"/>
                </a:solidFill>
                <a:latin typeface="Verdana Regular" charset="0"/>
                <a:ea typeface="Verdana Regular" charset="0"/>
                <a:cs typeface="Verdana Regular" charset="0"/>
              </a:rPr>
              <a:t>MINDANDSOULFOUNDATION.ORG</a:t>
            </a:r>
            <a:endParaRPr lang="en-US" sz="1400" b="0" i="0" dirty="0">
              <a:solidFill>
                <a:schemeClr val="accent2"/>
              </a:solidFill>
              <a:latin typeface="Verdana Regular" charset="0"/>
              <a:ea typeface="Verdana Regular" charset="0"/>
              <a:cs typeface="Verdana Regular"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1" y="5074920"/>
            <a:ext cx="7100788" cy="822960"/>
          </a:xfrm>
        </p:spPr>
        <p:txBody>
          <a:bodyPr lIns="91440" tIns="0" rIns="9144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097281" y="5907023"/>
            <a:ext cx="7100788"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58642" y="5233773"/>
            <a:ext cx="2698379" cy="126761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userDrawn="1"/>
        </p:nvSpPr>
        <p:spPr>
          <a:xfrm>
            <a:off x="4108493" y="6465760"/>
            <a:ext cx="4035973" cy="307777"/>
          </a:xfrm>
          <a:prstGeom prst="rect">
            <a:avLst/>
          </a:prstGeom>
          <a:noFill/>
        </p:spPr>
        <p:txBody>
          <a:bodyPr wrap="square" rtlCol="0">
            <a:spAutoFit/>
          </a:bodyPr>
          <a:lstStyle/>
          <a:p>
            <a:pPr algn="ctr"/>
            <a:r>
              <a:rPr lang="en-US" sz="1400" b="0" i="0" dirty="0" smtClean="0">
                <a:solidFill>
                  <a:schemeClr val="bg1"/>
                </a:solidFill>
                <a:latin typeface="Verdana Regular" charset="0"/>
                <a:ea typeface="Verdana Regular" charset="0"/>
                <a:cs typeface="Verdana Regular" charset="0"/>
              </a:rPr>
              <a:t>MINDANDSOULFOUNDATION.ORG</a:t>
            </a:r>
            <a:endParaRPr lang="en-US" sz="1400" b="0" i="0" dirty="0">
              <a:solidFill>
                <a:schemeClr val="bg1"/>
              </a:solidFill>
              <a:latin typeface="Verdana Regular" charset="0"/>
              <a:ea typeface="Verdana Regular" charset="0"/>
              <a:cs typeface="Verdana Regular" charset="0"/>
            </a:endParaRPr>
          </a:p>
        </p:txBody>
      </p:sp>
    </p:spTree>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85000"/>
        </a:lnSpc>
        <a:spcBef>
          <a:spcPct val="0"/>
        </a:spcBef>
        <a:buNone/>
        <a:defRPr sz="5400" b="0" i="0" kern="1200" spc="-50" baseline="0">
          <a:solidFill>
            <a:schemeClr val="tx1">
              <a:lumMod val="75000"/>
              <a:lumOff val="25000"/>
            </a:schemeClr>
          </a:solidFill>
          <a:latin typeface="Verdana Regular" charset="0"/>
          <a:ea typeface="Verdana Regular" charset="0"/>
          <a:cs typeface="Verdana Regular" charset="0"/>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800" b="0" i="0" kern="1200">
          <a:solidFill>
            <a:schemeClr val="tx1">
              <a:lumMod val="75000"/>
              <a:lumOff val="25000"/>
            </a:schemeClr>
          </a:solidFill>
          <a:latin typeface="Verdana Regular" charset="0"/>
          <a:ea typeface="Verdana Regular" charset="0"/>
          <a:cs typeface="Verdana Regular" charset="0"/>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2400" b="0" i="0" kern="1200" baseline="0">
          <a:solidFill>
            <a:schemeClr val="accent1"/>
          </a:solidFill>
          <a:latin typeface="Verdana Regular" charset="0"/>
          <a:ea typeface="Verdana Regular" charset="0"/>
          <a:cs typeface="Verdana Regular" charset="0"/>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b="0" i="0" kern="1200">
          <a:solidFill>
            <a:schemeClr val="tx1">
              <a:lumMod val="75000"/>
              <a:lumOff val="25000"/>
            </a:schemeClr>
          </a:solidFill>
          <a:latin typeface="Verdana Regular" charset="0"/>
          <a:ea typeface="Verdana Regular" charset="0"/>
          <a:cs typeface="Verdana Regular" charset="0"/>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b="0" i="0" kern="1200">
          <a:solidFill>
            <a:schemeClr val="accent2"/>
          </a:solidFill>
          <a:latin typeface="Verdana Regular" charset="0"/>
          <a:ea typeface="Verdana Regular" charset="0"/>
          <a:cs typeface="Verdana Regular" charset="0"/>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b="0" i="0" kern="1200">
          <a:solidFill>
            <a:schemeClr val="tx1">
              <a:lumMod val="75000"/>
              <a:lumOff val="25000"/>
            </a:schemeClr>
          </a:solidFill>
          <a:latin typeface="Verdana Regular" charset="0"/>
          <a:ea typeface="Verdana Regular" charset="0"/>
          <a:cs typeface="Verdana Regular"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5.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7.xml"/><Relationship Id="rId4" Type="http://schemas.openxmlformats.org/officeDocument/2006/relationships/diagramLayout" Target="../diagrams/layout7.xml"/><Relationship Id="rId5" Type="http://schemas.openxmlformats.org/officeDocument/2006/relationships/diagramQuickStyle" Target="../diagrams/quickStyle7.xml"/><Relationship Id="rId6" Type="http://schemas.openxmlformats.org/officeDocument/2006/relationships/diagramColors" Target="../diagrams/colors7.xml"/><Relationship Id="rId7" Type="http://schemas.microsoft.com/office/2007/relationships/diagramDrawing" Target="../diagrams/drawing7.xml"/><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hyperlink" Target="http://www.mentalhealthaccesspack.org/" TargetMode="External"/><Relationship Id="rId4" Type="http://schemas.openxmlformats.org/officeDocument/2006/relationships/image" Target="../media/image23.png"/><Relationship Id="rId5" Type="http://schemas.openxmlformats.org/officeDocument/2006/relationships/image" Target="../media/image24.png"/><Relationship Id="rId1" Type="http://schemas.openxmlformats.org/officeDocument/2006/relationships/slideLayout" Target="../slideLayouts/slideLayout8.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8.xml"/><Relationship Id="rId4" Type="http://schemas.openxmlformats.org/officeDocument/2006/relationships/notesSlide" Target="../notesSlides/notesSlide15.xml"/><Relationship Id="rId5" Type="http://schemas.openxmlformats.org/officeDocument/2006/relationships/image" Target="../media/image26.png"/><Relationship Id="rId6" Type="http://schemas.openxmlformats.org/officeDocument/2006/relationships/image" Target="../media/image27.jpeg"/><Relationship Id="rId1" Type="http://schemas.microsoft.com/office/2007/relationships/media" Target="../media/media1.mp3"/><Relationship Id="rId2" Type="http://schemas.openxmlformats.org/officeDocument/2006/relationships/audio" Target="../media/media1.mp3"/></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hyperlink" Target="http://www.mindandsoulfoundation.org/Articles/493831/Mind_and_Soul/Get_Involved/Educate.aspx" TargetMode="External"/><Relationship Id="rId4" Type="http://schemas.openxmlformats.org/officeDocument/2006/relationships/hyperlink" Target="http://www.mindandsoulfoundation.org/Articles/493830/Mind_and_Soul/Get_Involved/Equip.aspx" TargetMode="External"/><Relationship Id="rId5" Type="http://schemas.openxmlformats.org/officeDocument/2006/relationships/hyperlink" Target="http://www.mindandsoulfoundation.org/Articles/493829/Mind_and_Soul/Get_Involved/Encourage.aspx" TargetMode="External"/><Relationship Id="rId6" Type="http://schemas.openxmlformats.org/officeDocument/2006/relationships/image" Target="../media/image7.tiff"/><Relationship Id="rId7" Type="http://schemas.openxmlformats.org/officeDocument/2006/relationships/image" Target="../media/image8.png"/><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eg"/><Relationship Id="rId5" Type="http://schemas.openxmlformats.org/officeDocument/2006/relationships/image" Target="../media/image11.jpeg"/><Relationship Id="rId6" Type="http://schemas.openxmlformats.org/officeDocument/2006/relationships/image" Target="../media/image12.jpeg"/><Relationship Id="rId7"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jpeg"/><Relationship Id="rId5" Type="http://schemas.openxmlformats.org/officeDocument/2006/relationships/image" Target="../media/image15.jpeg"/><Relationship Id="rId6" Type="http://schemas.openxmlformats.org/officeDocument/2006/relationships/image" Target="../media/image16.jpeg"/><Relationship Id="rId7"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1" Type="http://schemas.openxmlformats.org/officeDocument/2006/relationships/diagramColors" Target="../diagrams/colors2.xml"/><Relationship Id="rId12" Type="http://schemas.microsoft.com/office/2007/relationships/diagramDrawing" Target="../diagrams/drawing2.xml"/><Relationship Id="rId13" Type="http://schemas.openxmlformats.org/officeDocument/2006/relationships/diagramData" Target="../diagrams/data3.xml"/><Relationship Id="rId14" Type="http://schemas.openxmlformats.org/officeDocument/2006/relationships/diagramLayout" Target="../diagrams/layout3.xml"/><Relationship Id="rId15" Type="http://schemas.openxmlformats.org/officeDocument/2006/relationships/diagramQuickStyle" Target="../diagrams/quickStyle3.xml"/><Relationship Id="rId16" Type="http://schemas.openxmlformats.org/officeDocument/2006/relationships/diagramColors" Target="../diagrams/colors3.xml"/><Relationship Id="rId17" Type="http://schemas.microsoft.com/office/2007/relationships/diagramDrawing" Target="../diagrams/drawing3.xml"/><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8" Type="http://schemas.openxmlformats.org/officeDocument/2006/relationships/diagramData" Target="../diagrams/data2.xml"/><Relationship Id="rId9" Type="http://schemas.openxmlformats.org/officeDocument/2006/relationships/diagramLayout" Target="../diagrams/layout2.xml"/><Relationship Id="rId10"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4.xml"/><Relationship Id="rId4" Type="http://schemas.openxmlformats.org/officeDocument/2006/relationships/diagramLayout" Target="../diagrams/layout4.xml"/><Relationship Id="rId5" Type="http://schemas.openxmlformats.org/officeDocument/2006/relationships/diagramQuickStyle" Target="../diagrams/quickStyle4.xml"/><Relationship Id="rId6" Type="http://schemas.openxmlformats.org/officeDocument/2006/relationships/diagramColors" Target="../diagrams/colors4.xml"/><Relationship Id="rId7" Type="http://schemas.microsoft.com/office/2007/relationships/diagramDrawing" Target="../diagrams/drawing4.xml"/><Relationship Id="rId8" Type="http://schemas.openxmlformats.org/officeDocument/2006/relationships/hyperlink" Target="http://www.mindandsoulfoundation.org/Articles/195372/Mind_and_Soul/Articles/16_things_not.aspx" TargetMode="External"/><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1" Type="http://schemas.openxmlformats.org/officeDocument/2006/relationships/diagramColors" Target="../diagrams/colors6.xml"/><Relationship Id="rId12" Type="http://schemas.microsoft.com/office/2007/relationships/diagramDrawing" Target="../diagrams/drawing6.xml"/><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diagramData" Target="../diagrams/data5.xml"/><Relationship Id="rId4" Type="http://schemas.openxmlformats.org/officeDocument/2006/relationships/diagramLayout" Target="../diagrams/layout5.xml"/><Relationship Id="rId5" Type="http://schemas.openxmlformats.org/officeDocument/2006/relationships/diagramQuickStyle" Target="../diagrams/quickStyle5.xml"/><Relationship Id="rId6" Type="http://schemas.openxmlformats.org/officeDocument/2006/relationships/diagramColors" Target="../diagrams/colors5.xml"/><Relationship Id="rId7" Type="http://schemas.microsoft.com/office/2007/relationships/diagramDrawing" Target="../diagrams/drawing5.xml"/><Relationship Id="rId8" Type="http://schemas.openxmlformats.org/officeDocument/2006/relationships/diagramData" Target="../diagrams/data6.xml"/><Relationship Id="rId9" Type="http://schemas.openxmlformats.org/officeDocument/2006/relationships/diagramLayout" Target="../diagrams/layout6.xml"/><Relationship Id="rId10" Type="http://schemas.openxmlformats.org/officeDocument/2006/relationships/diagramQuickStyle" Target="../diagrams/quickStyl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Educate</a:t>
            </a:r>
            <a:br>
              <a:rPr lang="en-US" dirty="0" smtClean="0"/>
            </a:br>
            <a:r>
              <a:rPr lang="en-US" dirty="0" smtClean="0"/>
              <a:t>Encourage</a:t>
            </a:r>
            <a:br>
              <a:rPr lang="en-US" dirty="0" smtClean="0"/>
            </a:br>
            <a:r>
              <a:rPr lang="en-US" dirty="0" smtClean="0"/>
              <a:t>Equip</a:t>
            </a:r>
            <a:endParaRPr lang="en-US" dirty="0"/>
          </a:p>
        </p:txBody>
      </p:sp>
      <p:sp>
        <p:nvSpPr>
          <p:cNvPr id="3" name="Subtitle 2"/>
          <p:cNvSpPr>
            <a:spLocks noGrp="1"/>
          </p:cNvSpPr>
          <p:nvPr>
            <p:ph type="subTitle" idx="1"/>
          </p:nvPr>
        </p:nvSpPr>
        <p:spPr/>
        <p:txBody>
          <a:bodyPr/>
          <a:lstStyle/>
          <a:p>
            <a:r>
              <a:rPr lang="en-US" dirty="0" smtClean="0"/>
              <a:t>Exploring Christianity and mental health.</a:t>
            </a:r>
            <a:endParaRPr lang="en-US" dirty="0"/>
          </a:p>
        </p:txBody>
      </p:sp>
    </p:spTree>
    <p:extLst>
      <p:ext uri="{BB962C8B-B14F-4D97-AF65-F5344CB8AC3E}">
        <p14:creationId xmlns:p14="http://schemas.microsoft.com/office/powerpoint/2010/main" val="54478780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 brief history lesson</a:t>
            </a:r>
            <a:endParaRPr lang="en-US" dirty="0"/>
          </a:p>
        </p:txBody>
      </p:sp>
      <p:sp>
        <p:nvSpPr>
          <p:cNvPr id="7" name="Text Placeholder 6"/>
          <p:cNvSpPr>
            <a:spLocks noGrp="1"/>
          </p:cNvSpPr>
          <p:nvPr>
            <p:ph type="body" idx="1"/>
          </p:nvPr>
        </p:nvSpPr>
        <p:spPr>
          <a:xfrm>
            <a:off x="1097280" y="1846051"/>
            <a:ext cx="4937760" cy="1037345"/>
          </a:xfrm>
        </p:spPr>
        <p:txBody>
          <a:bodyPr>
            <a:normAutofit/>
          </a:bodyPr>
          <a:lstStyle/>
          <a:p>
            <a:r>
              <a:rPr lang="en-US" dirty="0"/>
              <a:t>The dissolution of the </a:t>
            </a:r>
            <a:r>
              <a:rPr lang="en-US" dirty="0" smtClean="0"/>
              <a:t>monasteries: 1536-1541</a:t>
            </a:r>
            <a:endParaRPr lang="en-US" dirty="0"/>
          </a:p>
        </p:txBody>
      </p:sp>
      <p:pic>
        <p:nvPicPr>
          <p:cNvPr id="5" name="Content Placeholder 4"/>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1096963" y="2887072"/>
            <a:ext cx="4938712" cy="2769782"/>
          </a:xfrm>
        </p:spPr>
      </p:pic>
      <p:sp>
        <p:nvSpPr>
          <p:cNvPr id="8" name="Text Placeholder 7"/>
          <p:cNvSpPr>
            <a:spLocks noGrp="1"/>
          </p:cNvSpPr>
          <p:nvPr>
            <p:ph type="body" sz="quarter" idx="3"/>
          </p:nvPr>
        </p:nvSpPr>
        <p:spPr>
          <a:xfrm>
            <a:off x="6217920" y="1846052"/>
            <a:ext cx="4937760" cy="1037344"/>
          </a:xfrm>
        </p:spPr>
        <p:txBody>
          <a:bodyPr/>
          <a:lstStyle/>
          <a:p>
            <a:r>
              <a:rPr lang="en-US" dirty="0" smtClean="0"/>
              <a:t>The madness of King George: 1788 </a:t>
            </a:r>
            <a:endParaRPr lang="en-US" dirty="0"/>
          </a:p>
        </p:txBody>
      </p:sp>
      <p:pic>
        <p:nvPicPr>
          <p:cNvPr id="6" name="Content Placeholder 5"/>
          <p:cNvPicPr>
            <a:picLocks noGrp="1" noChangeAspect="1"/>
          </p:cNvPicPr>
          <p:nvPr>
            <p:ph sz="quarter" idx="4"/>
          </p:nvPr>
        </p:nvPicPr>
        <p:blipFill>
          <a:blip r:embed="rId4" cstate="screen">
            <a:extLst>
              <a:ext uri="{28A0092B-C50C-407E-A947-70E740481C1C}">
                <a14:useLocalDpi xmlns:a14="http://schemas.microsoft.com/office/drawing/2010/main"/>
              </a:ext>
            </a:extLst>
          </a:blip>
          <a:stretch>
            <a:fillRect/>
          </a:stretch>
        </p:blipFill>
        <p:spPr>
          <a:xfrm>
            <a:off x="6218238" y="2883397"/>
            <a:ext cx="4937125" cy="2777132"/>
          </a:xfrm>
        </p:spPr>
      </p:pic>
    </p:spTree>
    <p:extLst>
      <p:ext uri="{BB962C8B-B14F-4D97-AF65-F5344CB8AC3E}">
        <p14:creationId xmlns:p14="http://schemas.microsoft.com/office/powerpoint/2010/main" val="1549139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p:cNvSpPr>
            <a:spLocks noGrp="1"/>
          </p:cNvSpPr>
          <p:nvPr>
            <p:ph type="title"/>
          </p:nvPr>
        </p:nvSpPr>
        <p:spPr/>
        <p:txBody>
          <a:bodyPr>
            <a:normAutofit fontScale="90000"/>
          </a:bodyPr>
          <a:lstStyle/>
          <a:p>
            <a:pPr algn="l"/>
            <a:r>
              <a:rPr lang="en-US" b="1" dirty="0"/>
              <a:t>Mental Health Friendly Churches</a:t>
            </a:r>
            <a:r>
              <a:rPr lang="en-US" sz="4000" b="1" dirty="0"/>
              <a:t/>
            </a:r>
            <a:br>
              <a:rPr lang="en-US" sz="4000" b="1" dirty="0"/>
            </a:br>
            <a:endParaRPr lang="en-US" b="1" dirty="0">
              <a:solidFill>
                <a:srgbClr val="008000"/>
              </a:solidFill>
            </a:endParaRPr>
          </a:p>
        </p:txBody>
      </p:sp>
      <p:sp>
        <p:nvSpPr>
          <p:cNvPr id="3" name="Content Placeholder 2"/>
          <p:cNvSpPr>
            <a:spLocks noGrp="1"/>
          </p:cNvSpPr>
          <p:nvPr>
            <p:ph idx="1"/>
          </p:nvPr>
        </p:nvSpPr>
        <p:spPr>
          <a:xfrm>
            <a:off x="4622800" y="594358"/>
            <a:ext cx="6883400" cy="5552441"/>
          </a:xfrm>
        </p:spPr>
        <p:txBody>
          <a:bodyPr>
            <a:normAutofit fontScale="92500" lnSpcReduction="10000"/>
          </a:bodyPr>
          <a:lstStyle/>
          <a:p>
            <a:pPr marL="0" indent="0">
              <a:buNone/>
              <a:defRPr/>
            </a:pPr>
            <a:r>
              <a:rPr lang="en-US" sz="2400" b="1" dirty="0"/>
              <a:t>Churches are friendly to issues of health and disability as measured by the extent to which:</a:t>
            </a:r>
          </a:p>
          <a:p>
            <a:pPr marL="0" indent="0">
              <a:buNone/>
              <a:defRPr/>
            </a:pPr>
            <a:r>
              <a:rPr lang="en-US" sz="1600" dirty="0"/>
              <a:t>People with difficulties </a:t>
            </a:r>
            <a:r>
              <a:rPr lang="en-US" sz="1600" b="1" dirty="0">
                <a:solidFill>
                  <a:schemeClr val="accent1"/>
                </a:solidFill>
              </a:rPr>
              <a:t>feel they </a:t>
            </a:r>
            <a:r>
              <a:rPr lang="en-US" sz="1600" b="1" dirty="0" smtClean="0">
                <a:solidFill>
                  <a:schemeClr val="accent1"/>
                </a:solidFill>
              </a:rPr>
              <a:t>belong</a:t>
            </a:r>
            <a:r>
              <a:rPr lang="en-US" sz="1600" dirty="0" smtClean="0">
                <a:solidFill>
                  <a:schemeClr val="accent1"/>
                </a:solidFill>
              </a:rPr>
              <a:t> </a:t>
            </a:r>
            <a:r>
              <a:rPr lang="en-US" sz="1600" dirty="0"/>
              <a:t>whether or not they are able to take part in or attend meetings (although it is of course a good sign if they do feel able to attend and be part of </a:t>
            </a:r>
            <a:r>
              <a:rPr lang="en-US" sz="1600" dirty="0" smtClean="0"/>
              <a:t>meetings)</a:t>
            </a:r>
            <a:endParaRPr lang="en-US" sz="1600" dirty="0"/>
          </a:p>
          <a:p>
            <a:pPr marL="0" indent="0">
              <a:buNone/>
              <a:defRPr/>
            </a:pPr>
            <a:r>
              <a:rPr lang="en-US" sz="1600" dirty="0" smtClean="0"/>
              <a:t>A </a:t>
            </a:r>
            <a:r>
              <a:rPr lang="en-US" sz="1600" b="1" dirty="0">
                <a:solidFill>
                  <a:schemeClr val="accent1"/>
                </a:solidFill>
              </a:rPr>
              <a:t>contact/team is available </a:t>
            </a:r>
            <a:r>
              <a:rPr lang="en-US" sz="1600" dirty="0"/>
              <a:t>to consult with who ‘champion’ issues around disability and health and are able to signpost local services  </a:t>
            </a:r>
          </a:p>
          <a:p>
            <a:pPr marL="0" indent="0">
              <a:buNone/>
              <a:defRPr/>
            </a:pPr>
            <a:r>
              <a:rPr lang="en-US" sz="1600" dirty="0"/>
              <a:t>Information is available </a:t>
            </a:r>
            <a:r>
              <a:rPr lang="en-US" sz="1600" b="1" dirty="0">
                <a:solidFill>
                  <a:schemeClr val="accent1"/>
                </a:solidFill>
              </a:rPr>
              <a:t>in alternative formats </a:t>
            </a:r>
            <a:r>
              <a:rPr lang="en-US" sz="1600" dirty="0"/>
              <a:t>appropriate for different needs [e.g. large print, audio, electronic]  </a:t>
            </a:r>
          </a:p>
          <a:p>
            <a:pPr marL="0" indent="0">
              <a:buNone/>
              <a:defRPr/>
            </a:pPr>
            <a:r>
              <a:rPr lang="en-US" sz="1600" dirty="0"/>
              <a:t>Physical </a:t>
            </a:r>
            <a:r>
              <a:rPr lang="en-US" sz="1600" b="1" dirty="0">
                <a:solidFill>
                  <a:schemeClr val="accent1"/>
                </a:solidFill>
              </a:rPr>
              <a:t>adjustments are willingly made </a:t>
            </a:r>
            <a:r>
              <a:rPr lang="en-US" sz="1600" dirty="0"/>
              <a:t>to help those with different needs and the style of individual services is relatively predictable  </a:t>
            </a:r>
          </a:p>
          <a:p>
            <a:pPr marL="0" indent="0">
              <a:buNone/>
              <a:defRPr/>
            </a:pPr>
            <a:r>
              <a:rPr lang="en-US" sz="1600" dirty="0"/>
              <a:t>Church activities welcome, accept and are positive environments that </a:t>
            </a:r>
            <a:r>
              <a:rPr lang="en-US" sz="1600" b="1" dirty="0">
                <a:solidFill>
                  <a:schemeClr val="accent1"/>
                </a:solidFill>
              </a:rPr>
              <a:t>are flexible to people’s needs  </a:t>
            </a:r>
          </a:p>
          <a:p>
            <a:pPr marL="0" indent="0">
              <a:buNone/>
              <a:defRPr/>
            </a:pPr>
            <a:r>
              <a:rPr lang="en-US" sz="1600" dirty="0"/>
              <a:t>People </a:t>
            </a:r>
            <a:r>
              <a:rPr lang="en-US" sz="1600" b="1" dirty="0">
                <a:solidFill>
                  <a:schemeClr val="accent1"/>
                </a:solidFill>
              </a:rPr>
              <a:t>give their time sacrificially </a:t>
            </a:r>
            <a:r>
              <a:rPr lang="en-US" sz="1600" dirty="0"/>
              <a:t>to listen and respond to pastoral issues, ideally described by a Pastoral Care Policy/Strategy  </a:t>
            </a:r>
          </a:p>
          <a:p>
            <a:pPr marL="0" indent="0">
              <a:buNone/>
              <a:defRPr/>
            </a:pPr>
            <a:r>
              <a:rPr lang="en-US" sz="1600" dirty="0"/>
              <a:t>The culture/ethos of the church is one of an </a:t>
            </a:r>
            <a:r>
              <a:rPr lang="en-US" sz="1600" b="1" dirty="0">
                <a:solidFill>
                  <a:schemeClr val="accent1"/>
                </a:solidFill>
              </a:rPr>
              <a:t>on-going journey </a:t>
            </a:r>
            <a:r>
              <a:rPr lang="en-US" sz="1600" dirty="0"/>
              <a:t>of valuing all, addressing their needs and enabling them to use their gifts and contribute  	</a:t>
            </a:r>
          </a:p>
          <a:p>
            <a:pPr>
              <a:defRPr/>
            </a:pPr>
            <a:endParaRPr lang="en-US" sz="1600" dirty="0"/>
          </a:p>
        </p:txBody>
      </p:sp>
    </p:spTree>
    <p:extLst>
      <p:ext uri="{BB962C8B-B14F-4D97-AF65-F5344CB8AC3E}">
        <p14:creationId xmlns:p14="http://schemas.microsoft.com/office/powerpoint/2010/main" val="11809305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100 people hear a sermon…</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985494393"/>
              </p:ext>
            </p:extLst>
          </p:nvPr>
        </p:nvGraphicFramePr>
        <p:xfrm>
          <a:off x="1257300" y="1989139"/>
          <a:ext cx="9898379" cy="39608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899697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05859" y="6082784"/>
            <a:ext cx="7400391" cy="523220"/>
          </a:xfrm>
          <a:prstGeom prst="rect">
            <a:avLst/>
          </a:prstGeom>
          <a:solidFill>
            <a:schemeClr val="bg1"/>
          </a:solidFill>
        </p:spPr>
        <p:txBody>
          <a:bodyPr wrap="square">
            <a:spAutoFit/>
          </a:bodyPr>
          <a:lstStyle/>
          <a:p>
            <a:pPr algn="ctr"/>
            <a:r>
              <a:rPr lang="en-US" sz="2800" b="1" dirty="0" smtClean="0">
                <a:solidFill>
                  <a:schemeClr val="accent1"/>
                </a:solidFill>
                <a:latin typeface="Verdana Bold" charset="0"/>
                <a:ea typeface="Verdana Bold" charset="0"/>
                <a:cs typeface="Verdana Bold" charset="0"/>
                <a:hlinkClick r:id="rId3"/>
              </a:rPr>
              <a:t>www.mentalhealthaccesspack.org</a:t>
            </a:r>
            <a:r>
              <a:rPr lang="en-US" sz="2800" b="1" dirty="0" smtClean="0">
                <a:solidFill>
                  <a:schemeClr val="accent1"/>
                </a:solidFill>
                <a:latin typeface="Verdana Bold" charset="0"/>
                <a:ea typeface="Verdana Bold" charset="0"/>
                <a:cs typeface="Verdana Bold" charset="0"/>
              </a:rPr>
              <a:t>  </a:t>
            </a:r>
            <a:endParaRPr lang="en-US" sz="2800" b="1" dirty="0">
              <a:solidFill>
                <a:schemeClr val="accent1"/>
              </a:solidFill>
              <a:latin typeface="Verdana Bold" charset="0"/>
              <a:ea typeface="Verdana Bold" charset="0"/>
              <a:cs typeface="Verdana Bold" charset="0"/>
            </a:endParaRPr>
          </a:p>
        </p:txBody>
      </p:sp>
      <p:sp>
        <p:nvSpPr>
          <p:cNvPr id="2" name="Title 1"/>
          <p:cNvSpPr>
            <a:spLocks noGrp="1"/>
          </p:cNvSpPr>
          <p:nvPr>
            <p:ph type="title"/>
          </p:nvPr>
        </p:nvSpPr>
        <p:spPr/>
        <p:txBody>
          <a:bodyPr anchor="ctr" anchorCtr="0">
            <a:normAutofit/>
          </a:bodyPr>
          <a:lstStyle/>
          <a:p>
            <a:r>
              <a:rPr lang="en-US" b="1" dirty="0" smtClean="0"/>
              <a:t>The Mental Health Access Pack</a:t>
            </a:r>
            <a:endParaRPr lang="en-US" b="1" dirty="0"/>
          </a:p>
        </p:txBody>
      </p:sp>
      <p:pic>
        <p:nvPicPr>
          <p:cNvPr id="5" name="Content Placeholder 4">
            <a:hlinkClick r:id="rId3"/>
          </p:cNvPr>
          <p:cNvPicPr>
            <a:picLocks noGrp="1" noChangeAspect="1"/>
          </p:cNvPicPr>
          <p:nvPr>
            <p:ph idx="1"/>
          </p:nvPr>
        </p:nvPicPr>
        <p:blipFill rotWithShape="1">
          <a:blip r:embed="rId4" cstate="screen">
            <a:extLst>
              <a:ext uri="{28A0092B-C50C-407E-A947-70E740481C1C}">
                <a14:useLocalDpi xmlns:a14="http://schemas.microsoft.com/office/drawing/2010/main"/>
              </a:ext>
            </a:extLst>
          </a:blip>
          <a:stretch/>
        </p:blipFill>
        <p:spPr>
          <a:xfrm>
            <a:off x="4614863" y="532470"/>
            <a:ext cx="4776787" cy="3944937"/>
          </a:xfrm>
          <a:prstGeom prst="rect">
            <a:avLst/>
          </a:prstGeom>
          <a:ln>
            <a:noFill/>
          </a:ln>
          <a:effectLst>
            <a:outerShdw blurRad="292100" dist="139700" dir="2700000" algn="tl" rotWithShape="0">
              <a:srgbClr val="333333">
                <a:alpha val="65000"/>
              </a:srgbClr>
            </a:outerShdw>
          </a:effectLst>
        </p:spPr>
      </p:pic>
      <p:sp>
        <p:nvSpPr>
          <p:cNvPr id="3" name="Text Placeholder 2"/>
          <p:cNvSpPr>
            <a:spLocks noGrp="1"/>
          </p:cNvSpPr>
          <p:nvPr>
            <p:ph type="body" sz="half" idx="2"/>
          </p:nvPr>
        </p:nvSpPr>
        <p:spPr/>
        <p:txBody>
          <a:bodyPr>
            <a:normAutofit/>
          </a:bodyPr>
          <a:lstStyle/>
          <a:p>
            <a:r>
              <a:rPr lang="en-US" sz="1800" b="1" dirty="0" smtClean="0"/>
              <a:t>A bite-sixed resource for your church</a:t>
            </a:r>
            <a:r>
              <a:rPr lang="mr-IN" sz="1800" b="1" dirty="0" smtClean="0"/>
              <a:t>…</a:t>
            </a:r>
            <a:endParaRPr lang="en-US" sz="1800" b="1" dirty="0" smtClean="0"/>
          </a:p>
        </p:txBody>
      </p:sp>
      <p:pic>
        <p:nvPicPr>
          <p:cNvPr id="6" name="Content Placeholder 5">
            <a:hlinkClick r:id="rId3"/>
          </p:cNvPr>
          <p:cNvPicPr>
            <a:picLocks noGrp="1" noChangeAspect="1"/>
          </p:cNvPicPr>
          <p:nvPr>
            <p:ph sz="half" idx="4294967295"/>
          </p:nvPr>
        </p:nvPicPr>
        <p:blipFill>
          <a:blip r:embed="rId5" cstate="screen">
            <a:extLst>
              <a:ext uri="{28A0092B-C50C-407E-A947-70E740481C1C}">
                <a14:useLocalDpi xmlns:a14="http://schemas.microsoft.com/office/drawing/2010/main"/>
              </a:ext>
            </a:extLst>
          </a:blip>
          <a:stretch>
            <a:fillRect/>
          </a:stretch>
        </p:blipFill>
        <p:spPr>
          <a:xfrm>
            <a:off x="6786563" y="1712913"/>
            <a:ext cx="4776787" cy="394493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128766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WvdH&amp;RWSet.pdf"/>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609600" y="425451"/>
            <a:ext cx="10972800" cy="5342467"/>
          </a:xfrm>
        </p:spPr>
      </p:pic>
    </p:spTree>
    <p:extLst>
      <p:ext uri="{BB962C8B-B14F-4D97-AF65-F5344CB8AC3E}">
        <p14:creationId xmlns:p14="http://schemas.microsoft.com/office/powerpoint/2010/main" val="115323984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3"/>
          <p:cNvSpPr>
            <a:spLocks noGrp="1"/>
          </p:cNvSpPr>
          <p:nvPr>
            <p:ph type="title"/>
          </p:nvPr>
        </p:nvSpPr>
        <p:spPr/>
        <p:txBody>
          <a:bodyPr>
            <a:normAutofit/>
          </a:bodyPr>
          <a:lstStyle/>
          <a:p>
            <a:r>
              <a:rPr lang="en-US" sz="3733" dirty="0">
                <a:latin typeface="Verdana"/>
                <a:cs typeface="Verdana"/>
              </a:rPr>
              <a:t>The Silence of </a:t>
            </a:r>
            <a:r>
              <a:rPr lang="en-US" sz="3733" dirty="0" smtClean="0">
                <a:latin typeface="Verdana"/>
                <a:cs typeface="Verdana"/>
              </a:rPr>
              <a:t>God</a:t>
            </a:r>
            <a:endParaRPr lang="en-US" sz="1867" dirty="0">
              <a:solidFill>
                <a:schemeClr val="tx1"/>
              </a:solidFill>
              <a:latin typeface="Verdana"/>
              <a:cs typeface="Verdana"/>
            </a:endParaRPr>
          </a:p>
        </p:txBody>
      </p:sp>
      <p:sp>
        <p:nvSpPr>
          <p:cNvPr id="4" name="Text Placeholder 3"/>
          <p:cNvSpPr>
            <a:spLocks noGrp="1"/>
          </p:cNvSpPr>
          <p:nvPr>
            <p:ph type="body" sz="half" idx="2"/>
          </p:nvPr>
        </p:nvSpPr>
        <p:spPr/>
        <p:txBody>
          <a:bodyPr/>
          <a:lstStyle/>
          <a:p>
            <a:endParaRPr lang="en-US" sz="1600" dirty="0" smtClean="0">
              <a:solidFill>
                <a:schemeClr val="bg1"/>
              </a:solidFill>
              <a:latin typeface="Verdana"/>
              <a:cs typeface="Verdana"/>
            </a:endParaRPr>
          </a:p>
          <a:p>
            <a:r>
              <a:rPr lang="en-US" sz="1600" dirty="0" smtClean="0">
                <a:solidFill>
                  <a:schemeClr val="bg1"/>
                </a:solidFill>
                <a:latin typeface="Verdana"/>
                <a:cs typeface="Verdana"/>
              </a:rPr>
              <a:t>Michael </a:t>
            </a:r>
            <a:r>
              <a:rPr lang="en-US" sz="1600" dirty="0">
                <a:solidFill>
                  <a:schemeClr val="bg1"/>
                </a:solidFill>
                <a:latin typeface="Verdana"/>
                <a:cs typeface="Verdana"/>
              </a:rPr>
              <a:t>Card </a:t>
            </a:r>
            <a:br>
              <a:rPr lang="en-US" sz="1600" dirty="0">
                <a:solidFill>
                  <a:schemeClr val="bg1"/>
                </a:solidFill>
                <a:latin typeface="Verdana"/>
                <a:cs typeface="Verdana"/>
              </a:rPr>
            </a:br>
            <a:r>
              <a:rPr lang="en-US" sz="1600" dirty="0">
                <a:solidFill>
                  <a:schemeClr val="bg1"/>
                </a:solidFill>
                <a:latin typeface="Verdana"/>
                <a:cs typeface="Verdana"/>
              </a:rPr>
              <a:t>The Hidden Face of God</a:t>
            </a:r>
            <a:r>
              <a:rPr lang="en-US" sz="1400" dirty="0">
                <a:solidFill>
                  <a:schemeClr val="bg1"/>
                </a:solidFill>
                <a:latin typeface="Verdana"/>
                <a:cs typeface="Verdana"/>
              </a:rPr>
              <a:t> </a:t>
            </a:r>
            <a:endParaRPr lang="en-US" dirty="0">
              <a:solidFill>
                <a:schemeClr val="bg1"/>
              </a:solidFill>
            </a:endParaRPr>
          </a:p>
        </p:txBody>
      </p:sp>
      <p:pic>
        <p:nvPicPr>
          <p:cNvPr id="2" name="04 The Silence of God.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32252" y="4870581"/>
            <a:ext cx="877196" cy="812800"/>
          </a:xfrm>
          <a:prstGeom prst="rect">
            <a:avLst/>
          </a:prstGeom>
        </p:spPr>
      </p:pic>
      <p:pic>
        <p:nvPicPr>
          <p:cNvPr id="9" name="Picture Placeholder 10" descr="The Hidden Face of God.jpg"/>
          <p:cNvPicPr>
            <a:picLocks noGrp="1" noChangeAspect="1"/>
          </p:cNvPicPr>
          <p:nvPr>
            <p:ph idx="1"/>
          </p:nvPr>
        </p:nvPicPr>
        <p:blipFill>
          <a:blip r:embed="rId6" cstate="screen">
            <a:extLst>
              <a:ext uri="{28A0092B-C50C-407E-A947-70E740481C1C}">
                <a14:useLocalDpi xmlns:a14="http://schemas.microsoft.com/office/drawing/2010/main"/>
              </a:ext>
            </a:extLst>
          </a:blip>
          <a:stretch>
            <a:fillRect/>
          </a:stretch>
        </p:blipFill>
        <p:spPr>
          <a:xfrm>
            <a:off x="6367018" y="1222248"/>
            <a:ext cx="3407664" cy="3407664"/>
          </a:xfrm>
        </p:spPr>
      </p:pic>
    </p:spTree>
    <p:extLst>
      <p:ext uri="{BB962C8B-B14F-4D97-AF65-F5344CB8AC3E}">
        <p14:creationId xmlns:p14="http://schemas.microsoft.com/office/powerpoint/2010/main" val="14621775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230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Stamp Out Stigma</a:t>
            </a:r>
            <a:endParaRPr lang="en-US" dirty="0"/>
          </a:p>
        </p:txBody>
      </p:sp>
      <p:pic>
        <p:nvPicPr>
          <p:cNvPr id="4" name="Content Placeholder 3" descr="selfharm2.jpg"/>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1097280" y="1845734"/>
            <a:ext cx="10237470" cy="4023360"/>
          </a:xfrm>
          <a:prstGeom prst="rect">
            <a:avLst/>
          </a:prstGeom>
        </p:spPr>
      </p:pic>
      <p:sp>
        <p:nvSpPr>
          <p:cNvPr id="3" name="Rectangle 2"/>
          <p:cNvSpPr/>
          <p:nvPr/>
        </p:nvSpPr>
        <p:spPr>
          <a:xfrm>
            <a:off x="6724650" y="5530540"/>
            <a:ext cx="4069080" cy="369332"/>
          </a:xfrm>
          <a:prstGeom prst="rect">
            <a:avLst/>
          </a:prstGeom>
        </p:spPr>
        <p:txBody>
          <a:bodyPr wrap="square">
            <a:spAutoFit/>
          </a:bodyPr>
          <a:lstStyle/>
          <a:p>
            <a:pPr algn="r"/>
            <a:r>
              <a:rPr lang="en-US" i="1" dirty="0"/>
              <a:t>https://</a:t>
            </a:r>
            <a:r>
              <a:rPr lang="en-US" i="1" dirty="0" err="1"/>
              <a:t>asbojesus.wordpress.com</a:t>
            </a:r>
            <a:endParaRPr lang="en-US" i="1" dirty="0"/>
          </a:p>
        </p:txBody>
      </p:sp>
    </p:spTree>
    <p:extLst>
      <p:ext uri="{BB962C8B-B14F-4D97-AF65-F5344CB8AC3E}">
        <p14:creationId xmlns:p14="http://schemas.microsoft.com/office/powerpoint/2010/main" val="11332386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p:cNvPicPr>
            <a:picLocks noGrp="1" noChangeAspect="1"/>
          </p:cNvPicPr>
          <p:nvPr>
            <p:ph idx="4294967295"/>
          </p:nvPr>
        </p:nvPicPr>
        <p:blipFill>
          <a:blip r:embed="rId3">
            <a:extLst>
              <a:ext uri="{28A0092B-C50C-407E-A947-70E740481C1C}">
                <a14:useLocalDpi xmlns:a14="http://schemas.microsoft.com/office/drawing/2010/main"/>
              </a:ext>
            </a:extLst>
          </a:blip>
          <a:stretch>
            <a:fillRect/>
          </a:stretch>
        </p:blipFill>
        <p:spPr>
          <a:xfrm>
            <a:off x="-74936" y="5175"/>
            <a:ext cx="12266936" cy="6852825"/>
          </a:xfrm>
        </p:spPr>
      </p:pic>
    </p:spTree>
    <p:extLst>
      <p:ext uri="{BB962C8B-B14F-4D97-AF65-F5344CB8AC3E}">
        <p14:creationId xmlns:p14="http://schemas.microsoft.com/office/powerpoint/2010/main" val="11522233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 name="• To Educate: Sharing the best of Christian theology and scientific advances…"/>
          <p:cNvSpPr txBox="1">
            <a:spLocks noGrp="1"/>
          </p:cNvSpPr>
          <p:nvPr>
            <p:ph sz="half" idx="1"/>
          </p:nvPr>
        </p:nvSpPr>
        <p:spPr>
          <a:xfrm>
            <a:off x="1097279" y="1845734"/>
            <a:ext cx="4693921" cy="4023360"/>
          </a:xfrm>
          <a:prstGeom prst="rect">
            <a:avLst/>
          </a:prstGeom>
        </p:spPr>
        <p:txBody>
          <a:bodyPr>
            <a:normAutofit lnSpcReduction="10000"/>
          </a:bodyPr>
          <a:lstStyle/>
          <a:p>
            <a:pPr marL="0" indent="0" algn="just" defTabSz="342900">
              <a:spcBef>
                <a:spcPts val="0"/>
              </a:spcBef>
              <a:buSzTx/>
              <a:buNone/>
              <a:tabLst>
                <a:tab pos="104775" algn="l"/>
                <a:tab pos="342900" algn="l"/>
              </a:tabLst>
              <a:defRPr sz="2700">
                <a:solidFill>
                  <a:srgbClr val="2C4049"/>
                </a:solidFill>
                <a:latin typeface="Museo 300"/>
                <a:ea typeface="Museo 300"/>
                <a:cs typeface="Museo 300"/>
                <a:sym typeface="Museo 300"/>
              </a:defRPr>
            </a:pPr>
            <a:endParaRPr lang="en-GB" sz="2400" dirty="0" smtClean="0">
              <a:latin typeface="Verdana" charset="0"/>
              <a:ea typeface="Verdana" charset="0"/>
              <a:cs typeface="Verdana" charset="0"/>
              <a:sym typeface="Museo 300"/>
            </a:endParaRPr>
          </a:p>
          <a:p>
            <a:pPr marL="0" indent="0" defTabSz="342900">
              <a:spcBef>
                <a:spcPts val="0"/>
              </a:spcBef>
              <a:buSzTx/>
              <a:buNone/>
              <a:tabLst>
                <a:tab pos="104775" algn="l"/>
                <a:tab pos="342900" algn="l"/>
              </a:tabLst>
              <a:defRPr sz="2700">
                <a:solidFill>
                  <a:srgbClr val="2C4049"/>
                </a:solidFill>
                <a:latin typeface="Museo 300"/>
                <a:ea typeface="Museo 300"/>
                <a:cs typeface="Museo 300"/>
                <a:sym typeface="Museo 300"/>
              </a:defRPr>
            </a:pPr>
            <a:r>
              <a:rPr sz="2400" dirty="0" smtClean="0">
                <a:latin typeface="Verdana" charset="0"/>
                <a:ea typeface="Verdana" charset="0"/>
                <a:cs typeface="Verdana" charset="0"/>
                <a:sym typeface="Museo 700"/>
              </a:rPr>
              <a:t>To </a:t>
            </a:r>
            <a:r>
              <a:rPr sz="2400" dirty="0">
                <a:solidFill>
                  <a:srgbClr val="4DB8E3"/>
                </a:solidFill>
                <a:latin typeface="Verdana" charset="0"/>
                <a:ea typeface="Verdana" charset="0"/>
                <a:cs typeface="Verdana" charset="0"/>
                <a:sym typeface="Museo 700"/>
                <a:hlinkClick r:id="rId3"/>
              </a:rPr>
              <a:t>Educate</a:t>
            </a:r>
            <a:r>
              <a:rPr sz="2400" dirty="0">
                <a:latin typeface="Verdana" charset="0"/>
                <a:ea typeface="Verdana" charset="0"/>
                <a:cs typeface="Verdana" charset="0"/>
                <a:sym typeface="Museo 700"/>
              </a:rPr>
              <a:t>: </a:t>
            </a:r>
            <a:r>
              <a:rPr sz="2400" dirty="0">
                <a:latin typeface="Verdana" charset="0"/>
                <a:ea typeface="Verdana" charset="0"/>
                <a:cs typeface="Verdana" charset="0"/>
              </a:rPr>
              <a:t>Sharing the best of Christian theology and scientific </a:t>
            </a:r>
            <a:r>
              <a:rPr sz="2400" dirty="0" smtClean="0">
                <a:latin typeface="Verdana" charset="0"/>
                <a:ea typeface="Verdana" charset="0"/>
                <a:cs typeface="Verdana" charset="0"/>
              </a:rPr>
              <a:t>advances</a:t>
            </a:r>
            <a:endParaRPr lang="en-GB" sz="2400" dirty="0">
              <a:latin typeface="Verdana" charset="0"/>
              <a:ea typeface="Verdana" charset="0"/>
              <a:cs typeface="Verdana" charset="0"/>
            </a:endParaRPr>
          </a:p>
          <a:p>
            <a:pPr marL="0" indent="0" defTabSz="342900">
              <a:spcBef>
                <a:spcPts val="0"/>
              </a:spcBef>
              <a:buSzTx/>
              <a:buNone/>
              <a:tabLst>
                <a:tab pos="104775" algn="l"/>
                <a:tab pos="342900" algn="l"/>
              </a:tabLst>
              <a:defRPr sz="2700">
                <a:solidFill>
                  <a:srgbClr val="2C4049"/>
                </a:solidFill>
                <a:latin typeface="Museo 300"/>
                <a:ea typeface="Museo 300"/>
                <a:cs typeface="Museo 300"/>
                <a:sym typeface="Museo 300"/>
              </a:defRPr>
            </a:pPr>
            <a:endParaRPr lang="en-GB" sz="2400" dirty="0" smtClean="0">
              <a:latin typeface="Verdana" charset="0"/>
              <a:ea typeface="Verdana" charset="0"/>
              <a:cs typeface="Verdana" charset="0"/>
              <a:sym typeface="Museo 700"/>
            </a:endParaRPr>
          </a:p>
          <a:p>
            <a:pPr marL="0" indent="0" defTabSz="342900">
              <a:spcBef>
                <a:spcPts val="0"/>
              </a:spcBef>
              <a:buSzTx/>
              <a:buNone/>
              <a:tabLst>
                <a:tab pos="104775" algn="l"/>
                <a:tab pos="342900" algn="l"/>
              </a:tabLst>
              <a:defRPr sz="2700">
                <a:solidFill>
                  <a:srgbClr val="2C4049"/>
                </a:solidFill>
                <a:latin typeface="Museo 300"/>
                <a:ea typeface="Museo 300"/>
                <a:cs typeface="Museo 300"/>
                <a:sym typeface="Museo 300"/>
              </a:defRPr>
            </a:pPr>
            <a:r>
              <a:rPr sz="2400" dirty="0" smtClean="0">
                <a:latin typeface="Verdana" charset="0"/>
                <a:ea typeface="Verdana" charset="0"/>
                <a:cs typeface="Verdana" charset="0"/>
                <a:sym typeface="Museo 700"/>
              </a:rPr>
              <a:t>To </a:t>
            </a:r>
            <a:r>
              <a:rPr sz="2400" dirty="0">
                <a:solidFill>
                  <a:srgbClr val="4DB8E3"/>
                </a:solidFill>
                <a:latin typeface="Verdana" charset="0"/>
                <a:ea typeface="Verdana" charset="0"/>
                <a:cs typeface="Verdana" charset="0"/>
                <a:sym typeface="Museo 700"/>
                <a:hlinkClick r:id="rId4"/>
              </a:rPr>
              <a:t>Equip</a:t>
            </a:r>
            <a:r>
              <a:rPr sz="2400" dirty="0">
                <a:latin typeface="Verdana" charset="0"/>
                <a:ea typeface="Verdana" charset="0"/>
                <a:cs typeface="Verdana" charset="0"/>
                <a:sym typeface="Museo 700"/>
              </a:rPr>
              <a:t>:</a:t>
            </a:r>
            <a:r>
              <a:rPr sz="2400" dirty="0">
                <a:latin typeface="Verdana" charset="0"/>
                <a:ea typeface="Verdana" charset="0"/>
                <a:cs typeface="Verdana" charset="0"/>
              </a:rPr>
              <a:t> Helping people meet with God and recover from emotional </a:t>
            </a:r>
            <a:r>
              <a:rPr sz="2400" dirty="0" smtClean="0">
                <a:latin typeface="Verdana" charset="0"/>
                <a:ea typeface="Verdana" charset="0"/>
                <a:cs typeface="Verdana" charset="0"/>
              </a:rPr>
              <a:t>distress</a:t>
            </a:r>
            <a:endParaRPr lang="en-GB" sz="2400" dirty="0" smtClean="0">
              <a:latin typeface="Verdana" charset="0"/>
              <a:ea typeface="Verdana" charset="0"/>
              <a:cs typeface="Verdana" charset="0"/>
            </a:endParaRPr>
          </a:p>
          <a:p>
            <a:pPr marL="0" indent="0" defTabSz="342900">
              <a:spcBef>
                <a:spcPts val="0"/>
              </a:spcBef>
              <a:buSzTx/>
              <a:buNone/>
              <a:tabLst>
                <a:tab pos="104775" algn="l"/>
                <a:tab pos="342900" algn="l"/>
              </a:tabLst>
              <a:defRPr sz="2700">
                <a:solidFill>
                  <a:srgbClr val="2C4049"/>
                </a:solidFill>
                <a:latin typeface="Museo 300"/>
                <a:ea typeface="Museo 300"/>
                <a:cs typeface="Museo 300"/>
                <a:sym typeface="Museo 300"/>
              </a:defRPr>
            </a:pPr>
            <a:endParaRPr lang="en-GB" sz="2400" dirty="0">
              <a:latin typeface="Verdana" charset="0"/>
              <a:ea typeface="Verdana" charset="0"/>
              <a:cs typeface="Verdana" charset="0"/>
            </a:endParaRPr>
          </a:p>
          <a:p>
            <a:pPr marL="0" indent="0" defTabSz="342900">
              <a:spcBef>
                <a:spcPts val="0"/>
              </a:spcBef>
              <a:buSzTx/>
              <a:buNone/>
              <a:tabLst>
                <a:tab pos="104775" algn="l"/>
                <a:tab pos="342900" algn="l"/>
              </a:tabLst>
              <a:defRPr sz="2700">
                <a:solidFill>
                  <a:srgbClr val="2C4049"/>
                </a:solidFill>
                <a:latin typeface="Museo 300"/>
                <a:ea typeface="Museo 300"/>
                <a:cs typeface="Museo 300"/>
                <a:sym typeface="Museo 300"/>
              </a:defRPr>
            </a:pPr>
            <a:r>
              <a:rPr sz="2400" dirty="0" smtClean="0">
                <a:latin typeface="Verdana" charset="0"/>
                <a:ea typeface="Verdana" charset="0"/>
                <a:cs typeface="Verdana" charset="0"/>
                <a:sym typeface="Museo 700"/>
              </a:rPr>
              <a:t>To </a:t>
            </a:r>
            <a:r>
              <a:rPr sz="2400" dirty="0">
                <a:solidFill>
                  <a:srgbClr val="4DB8E3"/>
                </a:solidFill>
                <a:latin typeface="Verdana" charset="0"/>
                <a:ea typeface="Verdana" charset="0"/>
                <a:cs typeface="Verdana" charset="0"/>
                <a:sym typeface="Museo 700"/>
                <a:hlinkClick r:id="rId5"/>
              </a:rPr>
              <a:t>Encourage</a:t>
            </a:r>
            <a:r>
              <a:rPr sz="2400" dirty="0">
                <a:latin typeface="Verdana" charset="0"/>
                <a:ea typeface="Verdana" charset="0"/>
                <a:cs typeface="Verdana" charset="0"/>
                <a:sym typeface="Museo 700"/>
              </a:rPr>
              <a:t>: </a:t>
            </a:r>
            <a:r>
              <a:rPr sz="2400" dirty="0">
                <a:latin typeface="Verdana" charset="0"/>
                <a:ea typeface="Verdana" charset="0"/>
                <a:cs typeface="Verdana" charset="0"/>
              </a:rPr>
              <a:t>Engaging with the local church and mental health services</a:t>
            </a:r>
          </a:p>
        </p:txBody>
      </p:sp>
      <p:grpSp>
        <p:nvGrpSpPr>
          <p:cNvPr id="282" name="pasted-image.tiff"/>
          <p:cNvGrpSpPr/>
          <p:nvPr/>
        </p:nvGrpSpPr>
        <p:grpSpPr>
          <a:xfrm>
            <a:off x="6217920" y="1845734"/>
            <a:ext cx="4937760" cy="4131736"/>
            <a:chOff x="0" y="0"/>
            <a:chExt cx="6122542" cy="5176225"/>
          </a:xfrm>
        </p:grpSpPr>
        <p:pic>
          <p:nvPicPr>
            <p:cNvPr id="281" name="pasted-image.tiff" descr="pasted-image.tiff"/>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15900" y="139700"/>
              <a:ext cx="5690743" cy="4617426"/>
            </a:xfrm>
            <a:prstGeom prst="rect">
              <a:avLst/>
            </a:prstGeom>
            <a:ln>
              <a:noFill/>
            </a:ln>
            <a:effectLst/>
          </p:spPr>
        </p:pic>
        <p:pic>
          <p:nvPicPr>
            <p:cNvPr id="280" name="pasted-image.tiff" descr="pasted-image.tiff"/>
            <p:cNvPicPr>
              <a:picLocks/>
            </p:cNvPicPr>
            <p:nvPr/>
          </p:nvPicPr>
          <p:blipFill>
            <a:blip r:embed="rId7">
              <a:extLst/>
            </a:blip>
            <a:stretch>
              <a:fillRect/>
            </a:stretch>
          </p:blipFill>
          <p:spPr>
            <a:xfrm>
              <a:off x="0" y="0"/>
              <a:ext cx="6122543" cy="5176226"/>
            </a:xfrm>
            <a:prstGeom prst="rect">
              <a:avLst/>
            </a:prstGeom>
            <a:effectLst/>
          </p:spPr>
        </p:pic>
      </p:grpSp>
      <p:sp>
        <p:nvSpPr>
          <p:cNvPr id="4" name="Title 3"/>
          <p:cNvSpPr>
            <a:spLocks noGrp="1"/>
          </p:cNvSpPr>
          <p:nvPr>
            <p:ph type="title"/>
          </p:nvPr>
        </p:nvSpPr>
        <p:spPr/>
        <p:txBody>
          <a:bodyPr>
            <a:normAutofit/>
          </a:bodyPr>
          <a:lstStyle/>
          <a:p>
            <a:r>
              <a:rPr lang="en-US" sz="4400" dirty="0" smtClean="0"/>
              <a:t>The Mind and Soul Foundation</a:t>
            </a:r>
            <a:endParaRPr lang="en-US" sz="4400" dirty="0"/>
          </a:p>
        </p:txBody>
      </p:sp>
    </p:spTree>
    <p:extLst>
      <p:ext uri="{BB962C8B-B14F-4D97-AF65-F5344CB8AC3E}">
        <p14:creationId xmlns:p14="http://schemas.microsoft.com/office/powerpoint/2010/main" val="1734251589"/>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fill="hold"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What is the Root Cause?</a:t>
            </a:r>
            <a:endParaRPr lang="en-US" dirty="0"/>
          </a:p>
        </p:txBody>
      </p:sp>
      <p:pic>
        <p:nvPicPr>
          <p:cNvPr id="9" name="rodgers.jpg" descr="rodgers"/>
          <p:cNvPicPr/>
          <p:nvPr/>
        </p:nvPicPr>
        <p:blipFill>
          <a:blip r:embed="rId3" cstate="screen">
            <a:extLst>
              <a:ext uri="{28A0092B-C50C-407E-A947-70E740481C1C}">
                <a14:useLocalDpi xmlns:a14="http://schemas.microsoft.com/office/drawing/2010/main"/>
              </a:ext>
            </a:extLst>
          </a:blip>
          <a:srcRect/>
          <a:stretch>
            <a:fillRect/>
          </a:stretch>
        </p:blipFill>
        <p:spPr>
          <a:xfrm>
            <a:off x="7807960" y="4025477"/>
            <a:ext cx="3347720" cy="1806363"/>
          </a:xfrm>
          <a:prstGeom prst="rect">
            <a:avLst/>
          </a:prstGeom>
          <a:ln w="12700">
            <a:miter lim="400000"/>
          </a:ln>
        </p:spPr>
      </p:pic>
      <p:pic>
        <p:nvPicPr>
          <p:cNvPr id="10" name="bible.jpg" descr="bible"/>
          <p:cNvPicPr/>
          <p:nvPr/>
        </p:nvPicPr>
        <p:blipFill>
          <a:blip r:embed="rId4" cstate="screen">
            <a:extLst>
              <a:ext uri="{28A0092B-C50C-407E-A947-70E740481C1C}">
                <a14:useLocalDpi xmlns:a14="http://schemas.microsoft.com/office/drawing/2010/main"/>
              </a:ext>
            </a:extLst>
          </a:blip>
          <a:srcRect/>
          <a:stretch>
            <a:fillRect/>
          </a:stretch>
        </p:blipFill>
        <p:spPr>
          <a:xfrm>
            <a:off x="7818120" y="1978236"/>
            <a:ext cx="3347720" cy="1806363"/>
          </a:xfrm>
          <a:prstGeom prst="rect">
            <a:avLst/>
          </a:prstGeom>
          <a:ln w="12700">
            <a:miter lim="400000"/>
          </a:ln>
        </p:spPr>
      </p:pic>
      <p:pic>
        <p:nvPicPr>
          <p:cNvPr id="11" name="Brain_cells.jpg" descr="Brain_cells.jpg"/>
          <p:cNvPicPr/>
          <p:nvPr/>
        </p:nvPicPr>
        <p:blipFill>
          <a:blip r:embed="rId5" cstate="screen">
            <a:extLst>
              <a:ext uri="{28A0092B-C50C-407E-A947-70E740481C1C}">
                <a14:useLocalDpi xmlns:a14="http://schemas.microsoft.com/office/drawing/2010/main"/>
              </a:ext>
            </a:extLst>
          </a:blip>
          <a:srcRect/>
          <a:stretch>
            <a:fillRect/>
          </a:stretch>
        </p:blipFill>
        <p:spPr>
          <a:xfrm>
            <a:off x="1169167" y="1978236"/>
            <a:ext cx="3347720" cy="1806364"/>
          </a:xfrm>
          <a:prstGeom prst="rect">
            <a:avLst/>
          </a:prstGeom>
          <a:ln w="12700">
            <a:miter lim="400000"/>
          </a:ln>
        </p:spPr>
      </p:pic>
      <p:pic>
        <p:nvPicPr>
          <p:cNvPr id="12" name="Isolation.jpg" descr="Isolation.jpg"/>
          <p:cNvPicPr/>
          <p:nvPr/>
        </p:nvPicPr>
        <p:blipFill>
          <a:blip r:embed="rId6" cstate="screen">
            <a:extLst>
              <a:ext uri="{28A0092B-C50C-407E-A947-70E740481C1C}">
                <a14:useLocalDpi xmlns:a14="http://schemas.microsoft.com/office/drawing/2010/main"/>
              </a:ext>
            </a:extLst>
          </a:blip>
          <a:srcRect/>
          <a:stretch>
            <a:fillRect/>
          </a:stretch>
        </p:blipFill>
        <p:spPr>
          <a:xfrm>
            <a:off x="1169167" y="4025477"/>
            <a:ext cx="3347720" cy="1806363"/>
          </a:xfrm>
          <a:prstGeom prst="rect">
            <a:avLst/>
          </a:prstGeom>
          <a:ln w="12700">
            <a:miter lim="400000"/>
          </a:ln>
        </p:spPr>
      </p:pic>
      <p:pic>
        <p:nvPicPr>
          <p:cNvPr id="4" name="Picture 3"/>
          <p:cNvPicPr>
            <a:picLocks noChangeAspect="1"/>
          </p:cNvPicPr>
          <p:nvPr/>
        </p:nvPicPr>
        <p:blipFill>
          <a:blip r:embed="rId7" cstate="screen">
            <a:grayscl/>
            <a:extLst>
              <a:ext uri="{28A0092B-C50C-407E-A947-70E740481C1C}">
                <a14:useLocalDpi xmlns:a14="http://schemas.microsoft.com/office/drawing/2010/main"/>
              </a:ext>
            </a:extLst>
          </a:blip>
          <a:stretch>
            <a:fillRect/>
          </a:stretch>
        </p:blipFill>
        <p:spPr>
          <a:xfrm>
            <a:off x="4624717" y="2354436"/>
            <a:ext cx="3085572" cy="2860325"/>
          </a:xfrm>
          <a:prstGeom prst="rect">
            <a:avLst/>
          </a:prstGeom>
        </p:spPr>
      </p:pic>
    </p:spTree>
    <p:extLst>
      <p:ext uri="{BB962C8B-B14F-4D97-AF65-F5344CB8AC3E}">
        <p14:creationId xmlns:p14="http://schemas.microsoft.com/office/powerpoint/2010/main" val="11893927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67595" y="2449618"/>
            <a:ext cx="3085572" cy="2860325"/>
          </a:xfrm>
          <a:prstGeom prst="rect">
            <a:avLst/>
          </a:prstGeom>
        </p:spPr>
      </p:pic>
      <p:pic>
        <p:nvPicPr>
          <p:cNvPr id="39" name="groupart17.jpg" descr="groupart17"/>
          <p:cNvPicPr/>
          <p:nvPr/>
        </p:nvPicPr>
        <p:blipFill>
          <a:blip r:embed="rId4" cstate="screen">
            <a:extLst>
              <a:ext uri="{28A0092B-C50C-407E-A947-70E740481C1C}">
                <a14:useLocalDpi xmlns:a14="http://schemas.microsoft.com/office/drawing/2010/main"/>
              </a:ext>
            </a:extLst>
          </a:blip>
          <a:srcRect/>
          <a:stretch>
            <a:fillRect/>
          </a:stretch>
        </p:blipFill>
        <p:spPr>
          <a:xfrm>
            <a:off x="7736073" y="4025476"/>
            <a:ext cx="3419607" cy="1806364"/>
          </a:xfrm>
          <a:prstGeom prst="rect">
            <a:avLst/>
          </a:prstGeom>
          <a:ln w="12700">
            <a:miter lim="400000"/>
          </a:ln>
        </p:spPr>
      </p:pic>
      <p:pic>
        <p:nvPicPr>
          <p:cNvPr id="40" name="prayer.jpg" descr="prayer"/>
          <p:cNvPicPr/>
          <p:nvPr/>
        </p:nvPicPr>
        <p:blipFill>
          <a:blip r:embed="rId5" cstate="screen">
            <a:extLst>
              <a:ext uri="{28A0092B-C50C-407E-A947-70E740481C1C}">
                <a14:useLocalDpi xmlns:a14="http://schemas.microsoft.com/office/drawing/2010/main"/>
              </a:ext>
            </a:extLst>
          </a:blip>
          <a:srcRect/>
          <a:stretch>
            <a:fillRect/>
          </a:stretch>
        </p:blipFill>
        <p:spPr>
          <a:xfrm>
            <a:off x="7772016" y="1978236"/>
            <a:ext cx="3347720" cy="1806364"/>
          </a:xfrm>
          <a:prstGeom prst="rect">
            <a:avLst/>
          </a:prstGeom>
          <a:ln w="12700">
            <a:miter lim="400000"/>
          </a:ln>
        </p:spPr>
      </p:pic>
      <p:pic>
        <p:nvPicPr>
          <p:cNvPr id="41" name="pills.jpg" descr="pills.jpg"/>
          <p:cNvPicPr/>
          <p:nvPr/>
        </p:nvPicPr>
        <p:blipFill>
          <a:blip r:embed="rId6" cstate="screen">
            <a:extLst>
              <a:ext uri="{28A0092B-C50C-407E-A947-70E740481C1C}">
                <a14:useLocalDpi xmlns:a14="http://schemas.microsoft.com/office/drawing/2010/main"/>
              </a:ext>
            </a:extLst>
          </a:blip>
          <a:srcRect/>
          <a:stretch>
            <a:fillRect/>
          </a:stretch>
        </p:blipFill>
        <p:spPr>
          <a:xfrm>
            <a:off x="1229141" y="2012737"/>
            <a:ext cx="3419607" cy="1771863"/>
          </a:xfrm>
          <a:prstGeom prst="rect">
            <a:avLst/>
          </a:prstGeom>
          <a:ln w="12700">
            <a:miter lim="400000"/>
          </a:ln>
        </p:spPr>
      </p:pic>
      <p:pic>
        <p:nvPicPr>
          <p:cNvPr id="42" name="inclusion.png" descr="inclusion.gif"/>
          <p:cNvPicPr/>
          <p:nvPr/>
        </p:nvPicPr>
        <p:blipFill>
          <a:blip r:embed="rId7" cstate="screen">
            <a:extLst>
              <a:ext uri="{28A0092B-C50C-407E-A947-70E740481C1C}">
                <a14:useLocalDpi xmlns:a14="http://schemas.microsoft.com/office/drawing/2010/main"/>
              </a:ext>
            </a:extLst>
          </a:blip>
          <a:srcRect l="3393" r="3393"/>
          <a:stretch>
            <a:fillRect/>
          </a:stretch>
        </p:blipFill>
        <p:spPr>
          <a:xfrm>
            <a:off x="1229140" y="4059977"/>
            <a:ext cx="3419607" cy="1773980"/>
          </a:xfrm>
          <a:prstGeom prst="rect">
            <a:avLst/>
          </a:prstGeom>
          <a:ln w="12700">
            <a:miter lim="400000"/>
          </a:ln>
        </p:spPr>
      </p:pic>
      <p:sp>
        <p:nvSpPr>
          <p:cNvPr id="2" name="Title 1"/>
          <p:cNvSpPr>
            <a:spLocks noGrp="1"/>
          </p:cNvSpPr>
          <p:nvPr>
            <p:ph type="title"/>
          </p:nvPr>
        </p:nvSpPr>
        <p:spPr/>
        <p:txBody>
          <a:bodyPr/>
          <a:lstStyle/>
          <a:p>
            <a:r>
              <a:rPr lang="en-US" dirty="0" smtClean="0"/>
              <a:t>What is the Best Response?</a:t>
            </a:r>
            <a:endParaRPr lang="en-US" dirty="0"/>
          </a:p>
        </p:txBody>
      </p:sp>
    </p:spTree>
    <p:extLst>
      <p:ext uri="{BB962C8B-B14F-4D97-AF65-F5344CB8AC3E}">
        <p14:creationId xmlns:p14="http://schemas.microsoft.com/office/powerpoint/2010/main" val="1206470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p:cNvSpPr>
            <a:spLocks noGrp="1"/>
          </p:cNvSpPr>
          <p:nvPr>
            <p:ph type="title"/>
          </p:nvPr>
        </p:nvSpPr>
        <p:spPr>
          <a:xfrm>
            <a:off x="1097280" y="261944"/>
            <a:ext cx="10058400" cy="1450757"/>
          </a:xfrm>
        </p:spPr>
        <p:txBody>
          <a:bodyPr/>
          <a:lstStyle/>
          <a:p>
            <a:r>
              <a:rPr lang="en-US" dirty="0" smtClean="0">
                <a:latin typeface="Calibri" charset="0"/>
              </a:rPr>
              <a:t>Salvation Everywhere</a:t>
            </a:r>
            <a:endParaRPr lang="en-US" dirty="0">
              <a:latin typeface="Calibri"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502270845"/>
              </p:ext>
            </p:extLst>
          </p:nvPr>
        </p:nvGraphicFramePr>
        <p:xfrm>
          <a:off x="1097280" y="2133600"/>
          <a:ext cx="3124200" cy="41449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Content Placeholder 3"/>
          <p:cNvGraphicFramePr>
            <a:graphicFrameLocks/>
          </p:cNvGraphicFramePr>
          <p:nvPr>
            <p:extLst>
              <p:ext uri="{D42A27DB-BD31-4B8C-83A1-F6EECF244321}">
                <p14:modId xmlns:p14="http://schemas.microsoft.com/office/powerpoint/2010/main" val="1868310406"/>
              </p:ext>
            </p:extLst>
          </p:nvPr>
        </p:nvGraphicFramePr>
        <p:xfrm>
          <a:off x="4572000" y="2133600"/>
          <a:ext cx="3124200" cy="414496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6" name="Content Placeholder 3"/>
          <p:cNvGraphicFramePr>
            <a:graphicFrameLocks/>
          </p:cNvGraphicFramePr>
          <p:nvPr>
            <p:extLst>
              <p:ext uri="{D42A27DB-BD31-4B8C-83A1-F6EECF244321}">
                <p14:modId xmlns:p14="http://schemas.microsoft.com/office/powerpoint/2010/main" val="1221239210"/>
              </p:ext>
            </p:extLst>
          </p:nvPr>
        </p:nvGraphicFramePr>
        <p:xfrm>
          <a:off x="8031480" y="2133600"/>
          <a:ext cx="3124200" cy="4144964"/>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10" name="Text Placeholder 6"/>
          <p:cNvSpPr txBox="1">
            <a:spLocks/>
          </p:cNvSpPr>
          <p:nvPr/>
        </p:nvSpPr>
        <p:spPr>
          <a:xfrm>
            <a:off x="1097280" y="1846051"/>
            <a:ext cx="3139440" cy="839999"/>
          </a:xfrm>
          <a:prstGeom prst="rect">
            <a:avLst/>
          </a:prstGeom>
        </p:spPr>
        <p:txBody>
          <a:bodyPr vert="horz" lIns="0" tIns="45720" rIns="0" bIns="45720" rtlCol="0" anchor="ctr" anchorCtr="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800" b="0" i="0" kern="1200">
                <a:solidFill>
                  <a:schemeClr val="tx1">
                    <a:lumMod val="75000"/>
                    <a:lumOff val="25000"/>
                  </a:schemeClr>
                </a:solidFill>
                <a:latin typeface="Museo 300" charset="0"/>
                <a:ea typeface="Museo 300" charset="0"/>
                <a:cs typeface="Museo 300" charset="0"/>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2400" b="0" i="0" kern="1200" baseline="0">
                <a:solidFill>
                  <a:schemeClr val="accent1"/>
                </a:solidFill>
                <a:latin typeface="Museo 300" charset="0"/>
                <a:ea typeface="Museo 300" charset="0"/>
                <a:cs typeface="Museo 300" charset="0"/>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b="0" i="0" kern="1200">
                <a:solidFill>
                  <a:schemeClr val="tx1">
                    <a:lumMod val="75000"/>
                    <a:lumOff val="25000"/>
                  </a:schemeClr>
                </a:solidFill>
                <a:latin typeface="Museo 300" charset="0"/>
                <a:ea typeface="Museo 300" charset="0"/>
                <a:cs typeface="Museo 300" charset="0"/>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b="0" i="0" kern="1200">
                <a:solidFill>
                  <a:schemeClr val="accent2"/>
                </a:solidFill>
                <a:latin typeface="Museo 300" charset="0"/>
                <a:ea typeface="Museo 300" charset="0"/>
                <a:cs typeface="Museo 300" charset="0"/>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b="0" i="0" kern="1200">
                <a:solidFill>
                  <a:schemeClr val="tx1">
                    <a:lumMod val="75000"/>
                    <a:lumOff val="25000"/>
                  </a:schemeClr>
                </a:solidFill>
                <a:latin typeface="Museo 300" charset="0"/>
                <a:ea typeface="Museo 300" charset="0"/>
                <a:cs typeface="Museo 300"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r>
              <a:rPr lang="en-US" dirty="0" smtClean="0">
                <a:latin typeface="Verdana Regular" charset="0"/>
                <a:ea typeface="Verdana Regular" charset="0"/>
                <a:cs typeface="Verdana Regular" charset="0"/>
              </a:rPr>
              <a:t>The ideal world</a:t>
            </a:r>
            <a:endParaRPr lang="en-US" dirty="0">
              <a:latin typeface="Verdana Regular" charset="0"/>
              <a:ea typeface="Verdana Regular" charset="0"/>
              <a:cs typeface="Verdana Regular" charset="0"/>
            </a:endParaRPr>
          </a:p>
        </p:txBody>
      </p:sp>
      <p:sp>
        <p:nvSpPr>
          <p:cNvPr id="11" name="Text Placeholder 6"/>
          <p:cNvSpPr txBox="1">
            <a:spLocks/>
          </p:cNvSpPr>
          <p:nvPr/>
        </p:nvSpPr>
        <p:spPr>
          <a:xfrm>
            <a:off x="4472940" y="1846051"/>
            <a:ext cx="3139440" cy="839999"/>
          </a:xfrm>
          <a:prstGeom prst="rect">
            <a:avLst/>
          </a:prstGeom>
        </p:spPr>
        <p:txBody>
          <a:bodyPr vert="horz" lIns="0" tIns="45720" rIns="0" bIns="45720" rtlCol="0" anchor="ctr" anchorCtr="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800" b="0" i="0" kern="1200">
                <a:solidFill>
                  <a:schemeClr val="tx1">
                    <a:lumMod val="75000"/>
                    <a:lumOff val="25000"/>
                  </a:schemeClr>
                </a:solidFill>
                <a:latin typeface="Museo 300" charset="0"/>
                <a:ea typeface="Museo 300" charset="0"/>
                <a:cs typeface="Museo 300" charset="0"/>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2400" b="0" i="0" kern="1200" baseline="0">
                <a:solidFill>
                  <a:schemeClr val="accent1"/>
                </a:solidFill>
                <a:latin typeface="Museo 300" charset="0"/>
                <a:ea typeface="Museo 300" charset="0"/>
                <a:cs typeface="Museo 300" charset="0"/>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b="0" i="0" kern="1200">
                <a:solidFill>
                  <a:schemeClr val="tx1">
                    <a:lumMod val="75000"/>
                    <a:lumOff val="25000"/>
                  </a:schemeClr>
                </a:solidFill>
                <a:latin typeface="Museo 300" charset="0"/>
                <a:ea typeface="Museo 300" charset="0"/>
                <a:cs typeface="Museo 300" charset="0"/>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b="0" i="0" kern="1200">
                <a:solidFill>
                  <a:schemeClr val="accent2"/>
                </a:solidFill>
                <a:latin typeface="Museo 300" charset="0"/>
                <a:ea typeface="Museo 300" charset="0"/>
                <a:cs typeface="Museo 300" charset="0"/>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b="0" i="0" kern="1200">
                <a:solidFill>
                  <a:schemeClr val="tx1">
                    <a:lumMod val="75000"/>
                    <a:lumOff val="25000"/>
                  </a:schemeClr>
                </a:solidFill>
                <a:latin typeface="Museo 300" charset="0"/>
                <a:ea typeface="Museo 300" charset="0"/>
                <a:cs typeface="Museo 300"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r>
              <a:rPr lang="en-US" dirty="0" smtClean="0">
                <a:latin typeface="Verdana Regular" charset="0"/>
                <a:ea typeface="Verdana Regular" charset="0"/>
                <a:cs typeface="Verdana Regular" charset="0"/>
              </a:rPr>
              <a:t>The fallen world</a:t>
            </a:r>
            <a:endParaRPr lang="en-US" dirty="0">
              <a:latin typeface="Verdana Regular" charset="0"/>
              <a:ea typeface="Verdana Regular" charset="0"/>
              <a:cs typeface="Verdana Regular" charset="0"/>
            </a:endParaRPr>
          </a:p>
        </p:txBody>
      </p:sp>
      <p:sp>
        <p:nvSpPr>
          <p:cNvPr id="12" name="Text Placeholder 6"/>
          <p:cNvSpPr txBox="1">
            <a:spLocks/>
          </p:cNvSpPr>
          <p:nvPr/>
        </p:nvSpPr>
        <p:spPr>
          <a:xfrm>
            <a:off x="7947660" y="1846051"/>
            <a:ext cx="3192780" cy="839999"/>
          </a:xfrm>
          <a:prstGeom prst="rect">
            <a:avLst/>
          </a:prstGeom>
        </p:spPr>
        <p:txBody>
          <a:bodyPr vert="horz" lIns="0" tIns="45720" rIns="0" bIns="45720" rtlCol="0" anchor="ctr" anchorCtr="0">
            <a:normAutofit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800" b="0" i="0" kern="1200">
                <a:solidFill>
                  <a:schemeClr val="tx1">
                    <a:lumMod val="75000"/>
                    <a:lumOff val="25000"/>
                  </a:schemeClr>
                </a:solidFill>
                <a:latin typeface="Museo 300" charset="0"/>
                <a:ea typeface="Museo 300" charset="0"/>
                <a:cs typeface="Museo 300" charset="0"/>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2400" b="0" i="0" kern="1200" baseline="0">
                <a:solidFill>
                  <a:schemeClr val="accent1"/>
                </a:solidFill>
                <a:latin typeface="Museo 300" charset="0"/>
                <a:ea typeface="Museo 300" charset="0"/>
                <a:cs typeface="Museo 300" charset="0"/>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b="0" i="0" kern="1200">
                <a:solidFill>
                  <a:schemeClr val="tx1">
                    <a:lumMod val="75000"/>
                    <a:lumOff val="25000"/>
                  </a:schemeClr>
                </a:solidFill>
                <a:latin typeface="Museo 300" charset="0"/>
                <a:ea typeface="Museo 300" charset="0"/>
                <a:cs typeface="Museo 300" charset="0"/>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b="0" i="0" kern="1200">
                <a:solidFill>
                  <a:schemeClr val="accent2"/>
                </a:solidFill>
                <a:latin typeface="Museo 300" charset="0"/>
                <a:ea typeface="Museo 300" charset="0"/>
                <a:cs typeface="Museo 300" charset="0"/>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b="0" i="0" kern="1200">
                <a:solidFill>
                  <a:schemeClr val="tx1">
                    <a:lumMod val="75000"/>
                    <a:lumOff val="25000"/>
                  </a:schemeClr>
                </a:solidFill>
                <a:latin typeface="Museo 300" charset="0"/>
                <a:ea typeface="Museo 300" charset="0"/>
                <a:cs typeface="Museo 300"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r>
              <a:rPr lang="en-US" dirty="0" smtClean="0">
                <a:latin typeface="Verdana Regular" charset="0"/>
                <a:ea typeface="Verdana Regular" charset="0"/>
                <a:cs typeface="Verdana Regular" charset="0"/>
              </a:rPr>
              <a:t>The restored world</a:t>
            </a:r>
            <a:endParaRPr lang="en-US" dirty="0">
              <a:latin typeface="Verdana Regular" charset="0"/>
              <a:ea typeface="Verdana Regular" charset="0"/>
              <a:cs typeface="Verdana Regular" charset="0"/>
            </a:endParaRPr>
          </a:p>
        </p:txBody>
      </p:sp>
    </p:spTree>
    <p:extLst>
      <p:ext uri="{BB962C8B-B14F-4D97-AF65-F5344CB8AC3E}">
        <p14:creationId xmlns:p14="http://schemas.microsoft.com/office/powerpoint/2010/main" val="869689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dissolve">
                                      <p:cBhvr>
                                        <p:cTn id="15" dur="500"/>
                                        <p:tgtEl>
                                          <p:spTgt spid="12"/>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dissolv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Graphic spid="6" grpId="0">
        <p:bldAsOne/>
      </p:bldGraphic>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to say</a:t>
            </a:r>
            <a:endParaRPr lang="en-US" dirty="0"/>
          </a:p>
        </p:txBody>
      </p:sp>
      <p:graphicFrame>
        <p:nvGraphicFramePr>
          <p:cNvPr id="6" name="Content Placeholder 5"/>
          <p:cNvGraphicFramePr>
            <a:graphicFrameLocks noGrp="1"/>
          </p:cNvGraphicFramePr>
          <p:nvPr>
            <p:ph idx="1"/>
          </p:nvPr>
        </p:nvGraphicFramePr>
        <p:xfrm>
          <a:off x="1096963" y="1846263"/>
          <a:ext cx="10058400" cy="36782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1097280" y="5581650"/>
            <a:ext cx="10058400" cy="369332"/>
          </a:xfrm>
          <a:prstGeom prst="rect">
            <a:avLst/>
          </a:prstGeom>
          <a:noFill/>
        </p:spPr>
        <p:txBody>
          <a:bodyPr wrap="square" rtlCol="0">
            <a:spAutoFit/>
          </a:bodyPr>
          <a:lstStyle/>
          <a:p>
            <a:pPr algn="ctr"/>
            <a:r>
              <a:rPr lang="en-US" dirty="0" smtClean="0">
                <a:hlinkClick r:id="rId8"/>
              </a:rPr>
              <a:t>www.mindandsoulfoundation.org/Articles/195372/Mind_and_Soul/Articles/16_things_not.aspx</a:t>
            </a:r>
            <a:r>
              <a:rPr lang="en-US" dirty="0" smtClean="0"/>
              <a:t> </a:t>
            </a:r>
            <a:endParaRPr lang="en-US" dirty="0"/>
          </a:p>
        </p:txBody>
      </p:sp>
    </p:spTree>
    <p:extLst>
      <p:ext uri="{BB962C8B-B14F-4D97-AF65-F5344CB8AC3E}">
        <p14:creationId xmlns:p14="http://schemas.microsoft.com/office/powerpoint/2010/main" val="21235252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sz="half" idx="1"/>
            <p:extLst>
              <p:ext uri="{D42A27DB-BD31-4B8C-83A1-F6EECF244321}">
                <p14:modId xmlns:p14="http://schemas.microsoft.com/office/powerpoint/2010/main" val="229510231"/>
              </p:ext>
            </p:extLst>
          </p:nvPr>
        </p:nvGraphicFramePr>
        <p:xfrm>
          <a:off x="1096963" y="1846263"/>
          <a:ext cx="4541837" cy="4022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 name="Content Placeholder 2"/>
          <p:cNvGraphicFramePr>
            <a:graphicFrameLocks noGrp="1"/>
          </p:cNvGraphicFramePr>
          <p:nvPr>
            <p:ph sz="half" idx="2"/>
            <p:extLst>
              <p:ext uri="{D42A27DB-BD31-4B8C-83A1-F6EECF244321}">
                <p14:modId xmlns:p14="http://schemas.microsoft.com/office/powerpoint/2010/main" val="392306450"/>
              </p:ext>
            </p:extLst>
          </p:nvPr>
        </p:nvGraphicFramePr>
        <p:xfrm>
          <a:off x="6218238" y="1846263"/>
          <a:ext cx="4937125" cy="402272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45057" name="Title 1"/>
          <p:cNvSpPr>
            <a:spLocks noGrp="1"/>
          </p:cNvSpPr>
          <p:nvPr>
            <p:ph type="title"/>
          </p:nvPr>
        </p:nvSpPr>
        <p:spPr/>
        <p:txBody>
          <a:bodyPr/>
          <a:lstStyle/>
          <a:p>
            <a:r>
              <a:rPr lang="en-US" dirty="0" smtClean="0">
                <a:latin typeface="Calibri" charset="0"/>
              </a:rPr>
              <a:t>Planned Pastoral Care</a:t>
            </a:r>
            <a:endParaRPr lang="en-US" dirty="0">
              <a:latin typeface="Calibri" charset="0"/>
            </a:endParaRPr>
          </a:p>
        </p:txBody>
      </p:sp>
    </p:spTree>
    <p:extLst>
      <p:ext uri="{BB962C8B-B14F-4D97-AF65-F5344CB8AC3E}">
        <p14:creationId xmlns:p14="http://schemas.microsoft.com/office/powerpoint/2010/main" val="555574187"/>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t">
  <a:themeElements>
    <a:clrScheme name="Custom 6">
      <a:dk1>
        <a:srgbClr val="000000"/>
      </a:dk1>
      <a:lt1>
        <a:srgbClr val="FFFFFF"/>
      </a:lt1>
      <a:dk2>
        <a:srgbClr val="5E5E5E"/>
      </a:dk2>
      <a:lt2>
        <a:srgbClr val="DDDDDD"/>
      </a:lt2>
      <a:accent1>
        <a:srgbClr val="4AAED8"/>
      </a:accent1>
      <a:accent2>
        <a:srgbClr val="96BE5A"/>
      </a:accent2>
      <a:accent3>
        <a:srgbClr val="F28600"/>
      </a:accent3>
      <a:accent4>
        <a:srgbClr val="838383"/>
      </a:accent4>
      <a:accent5>
        <a:srgbClr val="96BE5A"/>
      </a:accent5>
      <a:accent6>
        <a:srgbClr val="49AED7"/>
      </a:accent6>
      <a:hlink>
        <a:srgbClr val="48AED6"/>
      </a:hlink>
      <a:folHlink>
        <a:srgbClr val="48AED6"/>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Presentation1" id="{AE42F6A3-A0BA-494B-BCC9-FA345E29713C}" vid="{5F8508B6-D2D2-FA49-B456-C0BA03545FB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Foundation Template 2017</Template>
  <TotalTime>459</TotalTime>
  <Words>3737</Words>
  <Application>Microsoft Macintosh PowerPoint</Application>
  <PresentationFormat>Widescreen</PresentationFormat>
  <Paragraphs>300</Paragraphs>
  <Slides>15</Slides>
  <Notes>15</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15</vt:i4>
      </vt:variant>
    </vt:vector>
  </HeadingPairs>
  <TitlesOfParts>
    <vt:vector size="26" baseType="lpstr">
      <vt:lpstr>Arial</vt:lpstr>
      <vt:lpstr>Calibri</vt:lpstr>
      <vt:lpstr>Mangal</vt:lpstr>
      <vt:lpstr>ＭＳ Ｐゴシック</vt:lpstr>
      <vt:lpstr>Museo 300</vt:lpstr>
      <vt:lpstr>Museo 700</vt:lpstr>
      <vt:lpstr>Verdana</vt:lpstr>
      <vt:lpstr>Verdana Bold</vt:lpstr>
      <vt:lpstr>Verdana Regular</vt:lpstr>
      <vt:lpstr>Yu Gothic</vt:lpstr>
      <vt:lpstr>Retrospect</vt:lpstr>
      <vt:lpstr>Educate Encourage Equip</vt:lpstr>
      <vt:lpstr>Stamp Out Stigma</vt:lpstr>
      <vt:lpstr>PowerPoint Presentation</vt:lpstr>
      <vt:lpstr>The Mind and Soul Foundation</vt:lpstr>
      <vt:lpstr>What is the Root Cause?</vt:lpstr>
      <vt:lpstr>What is the Best Response?</vt:lpstr>
      <vt:lpstr>Salvation Everywhere</vt:lpstr>
      <vt:lpstr>What to say</vt:lpstr>
      <vt:lpstr>Planned Pastoral Care</vt:lpstr>
      <vt:lpstr>A brief history lesson</vt:lpstr>
      <vt:lpstr>Mental Health Friendly Churches </vt:lpstr>
      <vt:lpstr>100 people hear a sermon…</vt:lpstr>
      <vt:lpstr>The Mental Health Access Pack</vt:lpstr>
      <vt:lpstr>PowerPoint Presentation</vt:lpstr>
      <vt:lpstr>The Silence of God</vt:lpstr>
    </vt:vector>
  </TitlesOfParts>
  <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WALLER Rob</dc:creator>
  <cp:lastModifiedBy>WALLER Rob</cp:lastModifiedBy>
  <cp:revision>43</cp:revision>
  <dcterms:created xsi:type="dcterms:W3CDTF">2017-06-26T11:13:37Z</dcterms:created>
  <dcterms:modified xsi:type="dcterms:W3CDTF">2017-09-13T07:26:21Z</dcterms:modified>
</cp:coreProperties>
</file>